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532ECD-3ACD-1549-9201-77628368F905}"/>
              </a:ext>
            </a:extLst>
          </p:cNvPr>
          <p:cNvSpPr/>
          <p:nvPr userDrawn="1"/>
        </p:nvSpPr>
        <p:spPr>
          <a:xfrm>
            <a:off x="10217534" y="45316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0E7518-FFDD-D940-95FC-9EA171E05C55}"/>
              </a:ext>
            </a:extLst>
          </p:cNvPr>
          <p:cNvSpPr txBox="1"/>
          <p:nvPr userDrawn="1"/>
        </p:nvSpPr>
        <p:spPr>
          <a:xfrm>
            <a:off x="10424318" y="493975"/>
            <a:ext cx="1032972" cy="137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GB" sz="3200" dirty="0">
                <a:solidFill>
                  <a:schemeClr val="bg1"/>
                </a:solidFill>
              </a:rPr>
              <a:t>YEAR</a:t>
            </a:r>
          </a:p>
          <a:p>
            <a:pPr algn="ctr">
              <a:lnSpc>
                <a:spcPts val="5000"/>
              </a:lnSpc>
            </a:pPr>
            <a:r>
              <a:rPr lang="en-GB" sz="4800" b="1" dirty="0">
                <a:solidFill>
                  <a:schemeClr val="bg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982806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02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80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753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296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7055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44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97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849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ng.com/videos/search?q=what+are+t+levels+video&amp;docid=608052019365877780&amp;mid=12CF011FCA0A788E5C4B12CF011FCA0A788E5C4B&amp;view=detail&amp;FORM=VIR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ng.com/videos/search?q=what+are+apprenticeships&amp;&amp;view=detail&amp;mid=2E0AB0E80ADA463121E82E0AB0E80ADA463121E8&amp;&amp;FORM=VRDGAR&amp;ru=%2Fvideos%2Fsearch%3Fq%3Dwhat%2Bare%2Bapprenticeships%26FORM%3DHDRSC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urness.ac.uk/" TargetMode="External"/><Relationship Id="rId2" Type="http://schemas.openxmlformats.org/officeDocument/2006/relationships/hyperlink" Target="http://www.carlisle.ac.uk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cwc.ac.uk/" TargetMode="External"/><Relationship Id="rId4" Type="http://schemas.openxmlformats.org/officeDocument/2006/relationships/hyperlink" Target="https://kendal.ac.uk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70F0A86-506E-584B-9F9E-A06DB34BC6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5568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key question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2D815B-E9F0-D149-871D-3B55B5953C3C}"/>
              </a:ext>
            </a:extLst>
          </p:cNvPr>
          <p:cNvSpPr txBox="1"/>
          <p:nvPr/>
        </p:nvSpPr>
        <p:spPr>
          <a:xfrm>
            <a:off x="3799268" y="3007759"/>
            <a:ext cx="463639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What is a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T level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qualification ?</a:t>
            </a:r>
          </a:p>
        </p:txBody>
      </p:sp>
    </p:spTree>
    <p:extLst>
      <p:ext uri="{BB962C8B-B14F-4D97-AF65-F5344CB8AC3E}">
        <p14:creationId xmlns:p14="http://schemas.microsoft.com/office/powerpoint/2010/main" val="1972676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1218227" cy="426147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4000" dirty="0"/>
              <a:t>To be able to: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Identify what options you have after leaving school.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Explain what the different options involve.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Outline which options might be best for you.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347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148" y="467360"/>
            <a:ext cx="10058400" cy="1088172"/>
          </a:xfrm>
        </p:spPr>
        <p:txBody>
          <a:bodyPr>
            <a:normAutofit/>
          </a:bodyPr>
          <a:lstStyle/>
          <a:p>
            <a:r>
              <a:rPr lang="en-GB" sz="3600" dirty="0"/>
              <a:t>Information about T level qualifications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5613" y="1847588"/>
            <a:ext cx="11329987" cy="4644652"/>
          </a:xfrm>
        </p:spPr>
        <p:txBody>
          <a:bodyPr>
            <a:normAutofit/>
          </a:bodyPr>
          <a:lstStyle/>
          <a:p>
            <a:r>
              <a:rPr lang="en-GB" sz="2800" dirty="0"/>
              <a:t>T Levels are a new 2-year qualification for students aged 16 to 19 who have finished GCSEs, giving young people the skills, knowledge, and attitude to excel in their careers.   </a:t>
            </a:r>
          </a:p>
          <a:p>
            <a:r>
              <a:rPr lang="en-GB" sz="2800" dirty="0"/>
              <a:t>A T-Level is a nationally-recognised qualification that is worth the same number of UCAS points as 3 A levels and is an alternative to A levels, apprenticeships and other 16 to 19 courses.  It focuses on vocational skills and can help students into skilled employment, higher study or apprenticeships.</a:t>
            </a:r>
          </a:p>
          <a:p>
            <a:r>
              <a:rPr lang="en-GB" sz="2800" dirty="0"/>
              <a:t>T levels are delivered at Further Education Colleges.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5052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about T-levels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5613" y="1847588"/>
            <a:ext cx="11218227" cy="4451611"/>
          </a:xfrm>
        </p:spPr>
        <p:txBody>
          <a:bodyPr/>
          <a:lstStyle/>
          <a:p>
            <a:r>
              <a:rPr lang="en-GB" sz="3200" dirty="0"/>
              <a:t>Each T Level includes an in-depth industry placement that lasts at least 45 days ( 315 hours).  </a:t>
            </a:r>
          </a:p>
          <a:p>
            <a:r>
              <a:rPr lang="en-GB" sz="3200" dirty="0"/>
              <a:t>Students spend 80% of the course in the classroom, learning the skills that employers need. The other 20% is a meaningful industry placement, where they put these skills into action.</a:t>
            </a:r>
          </a:p>
          <a:p>
            <a:endParaRPr lang="en-GB" sz="3200" dirty="0"/>
          </a:p>
          <a:p>
            <a:r>
              <a:rPr lang="en-GB" sz="3200" dirty="0">
                <a:hlinkClick r:id="rId2"/>
              </a:rPr>
              <a:t>What are T Levels - Bing video</a:t>
            </a:r>
            <a:endParaRPr lang="en-GB" sz="32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39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Apprenticeships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>
                <a:hlinkClick r:id="rId2"/>
              </a:rPr>
              <a:t>What is an Apprenticeship? Apprenticeships Explained - Bing video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5223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levels /6</a:t>
            </a:r>
            <a:r>
              <a:rPr lang="en-GB" baseline="30000" dirty="0"/>
              <a:t>th</a:t>
            </a:r>
            <a:r>
              <a:rPr lang="en-GB" dirty="0"/>
              <a:t> form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1147107" cy="4261472"/>
          </a:xfrm>
        </p:spPr>
        <p:txBody>
          <a:bodyPr>
            <a:normAutofit/>
          </a:bodyPr>
          <a:lstStyle/>
          <a:p>
            <a:r>
              <a:rPr lang="en-GB" sz="3600" dirty="0"/>
              <a:t>They are the UK’s gold standard for university entry</a:t>
            </a:r>
          </a:p>
          <a:p>
            <a:r>
              <a:rPr lang="en-GB" sz="3600" dirty="0"/>
              <a:t>They are the best route into top universities</a:t>
            </a:r>
          </a:p>
          <a:p>
            <a:r>
              <a:rPr lang="en-GB" sz="3600" dirty="0"/>
              <a:t>They are widely recognised internationally</a:t>
            </a:r>
          </a:p>
          <a:p>
            <a:r>
              <a:rPr lang="en-GB" sz="3600" dirty="0"/>
              <a:t>They allow you to specialise in 3-4 subject areas</a:t>
            </a:r>
          </a:p>
          <a:p>
            <a:r>
              <a:rPr lang="en-GB" sz="3600" dirty="0"/>
              <a:t>They help improve your academic and research skills</a:t>
            </a:r>
          </a:p>
          <a:p>
            <a:r>
              <a:rPr lang="en-GB" sz="3600" dirty="0"/>
              <a:t>Some employers prefer A Levels as an entry requirement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3533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Vocational Courses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1197907" cy="4261472"/>
          </a:xfrm>
        </p:spPr>
        <p:txBody>
          <a:bodyPr>
            <a:normAutofit fontScale="92500" lnSpcReduction="10000"/>
          </a:bodyPr>
          <a:lstStyle/>
          <a:p>
            <a:r>
              <a:rPr lang="en-GB" sz="3200" dirty="0"/>
              <a:t>These courses are delivered in an FE college</a:t>
            </a:r>
          </a:p>
          <a:p>
            <a:r>
              <a:rPr lang="en-GB" sz="3200" dirty="0"/>
              <a:t>There are 4 in Cumbria – they are: </a:t>
            </a:r>
          </a:p>
          <a:p>
            <a:pPr marL="0" indent="0">
              <a:buNone/>
            </a:pPr>
            <a:r>
              <a:rPr lang="en-GB" sz="3200" dirty="0"/>
              <a:t>	1 </a:t>
            </a:r>
            <a:r>
              <a:rPr lang="en-GB" sz="3200" dirty="0">
                <a:hlinkClick r:id="rId2"/>
              </a:rPr>
              <a:t>Carlisle College</a:t>
            </a:r>
            <a:endParaRPr lang="en-GB" sz="3200" dirty="0"/>
          </a:p>
          <a:p>
            <a:pPr marL="0" indent="0">
              <a:buNone/>
            </a:pPr>
            <a:r>
              <a:rPr lang="en-GB" sz="3200" dirty="0"/>
              <a:t>	2 </a:t>
            </a:r>
            <a:r>
              <a:rPr lang="en-GB" sz="3200" dirty="0">
                <a:hlinkClick r:id="rId3"/>
              </a:rPr>
              <a:t>Furness College and Barrow Sixth Form</a:t>
            </a:r>
            <a:endParaRPr lang="en-GB" sz="3200" dirty="0"/>
          </a:p>
          <a:p>
            <a:pPr marL="0" indent="0">
              <a:buNone/>
            </a:pPr>
            <a:r>
              <a:rPr lang="en-GB" sz="3200" dirty="0"/>
              <a:t>	3 </a:t>
            </a:r>
            <a:r>
              <a:rPr lang="en-GB" sz="3200" dirty="0">
                <a:hlinkClick r:id="rId4"/>
              </a:rPr>
              <a:t>Kendal College | Home</a:t>
            </a:r>
            <a:endParaRPr lang="en-GB" sz="3200" dirty="0"/>
          </a:p>
          <a:p>
            <a:pPr marL="0" indent="0">
              <a:buNone/>
            </a:pPr>
            <a:r>
              <a:rPr lang="en-GB" sz="3200" dirty="0"/>
              <a:t>	4 </a:t>
            </a:r>
            <a:r>
              <a:rPr lang="en-GB" sz="3200" dirty="0">
                <a:hlinkClick r:id="rId5"/>
              </a:rPr>
              <a:t>Home - Lakes College (lcwc.ac.uk)</a:t>
            </a:r>
            <a:endParaRPr lang="en-GB" sz="3200" dirty="0"/>
          </a:p>
          <a:p>
            <a:r>
              <a:rPr lang="en-GB" sz="3200" dirty="0"/>
              <a:t>Choose a college that you are interested in and have a look at the courses that they offer.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698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Today’s key question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2D815B-E9F0-D149-871D-3B55B5953C3C}"/>
              </a:ext>
            </a:extLst>
          </p:cNvPr>
          <p:cNvSpPr txBox="1"/>
          <p:nvPr/>
        </p:nvSpPr>
        <p:spPr>
          <a:xfrm>
            <a:off x="3799268" y="3007759"/>
            <a:ext cx="463639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What is a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T level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qualification ?</a:t>
            </a:r>
          </a:p>
        </p:txBody>
      </p:sp>
    </p:spTree>
    <p:extLst>
      <p:ext uri="{BB962C8B-B14F-4D97-AF65-F5344CB8AC3E}">
        <p14:creationId xmlns:p14="http://schemas.microsoft.com/office/powerpoint/2010/main" val="2285035940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374</Words>
  <Application>Microsoft Office PowerPoint</Application>
  <PresentationFormat>Widescreen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Wingdings</vt:lpstr>
      <vt:lpstr>1_Retrospect</vt:lpstr>
      <vt:lpstr>Our Future –  Career Opportunities in Cumbria</vt:lpstr>
      <vt:lpstr>Today’s key question</vt:lpstr>
      <vt:lpstr>Today’s objectives</vt:lpstr>
      <vt:lpstr>Information about T level qualifications</vt:lpstr>
      <vt:lpstr>More about T-levels</vt:lpstr>
      <vt:lpstr>Apprenticeships</vt:lpstr>
      <vt:lpstr>A levels /6th form </vt:lpstr>
      <vt:lpstr>Vocational Courses </vt:lpstr>
      <vt:lpstr>Today’s key question</vt:lpstr>
    </vt:vector>
  </TitlesOfParts>
  <Company>Cumbria County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Tate, Jo</dc:creator>
  <cp:lastModifiedBy>Carruthers,Dave</cp:lastModifiedBy>
  <cp:revision>11</cp:revision>
  <dcterms:created xsi:type="dcterms:W3CDTF">2021-12-13T11:26:55Z</dcterms:created>
  <dcterms:modified xsi:type="dcterms:W3CDTF">2022-02-16T13:55:51Z</dcterms:modified>
</cp:coreProperties>
</file>