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E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7779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71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61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84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367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919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3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0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3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762B2AB-C00E-A847-B556-8CA3FECA60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052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215825-F3D6-1749-BA87-4DAB9880ECF1}"/>
              </a:ext>
            </a:extLst>
          </p:cNvPr>
          <p:cNvSpPr txBox="1"/>
          <p:nvPr/>
        </p:nvSpPr>
        <p:spPr>
          <a:xfrm>
            <a:off x="3799268" y="3429000"/>
            <a:ext cx="46363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 Where will I be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in 10 years time ?</a:t>
            </a:r>
          </a:p>
        </p:txBody>
      </p:sp>
    </p:spTree>
    <p:extLst>
      <p:ext uri="{BB962C8B-B14F-4D97-AF65-F5344CB8AC3E}">
        <p14:creationId xmlns:p14="http://schemas.microsoft.com/office/powerpoint/2010/main" val="275730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1BB971-1856-4C21-BB67-89B48AC57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 - What can you remember from last lesson 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76AB20C-C160-D046-9B55-46DA490E97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8"/>
            <a:ext cx="11197907" cy="4410971"/>
          </a:xfrm>
        </p:spPr>
        <p:txBody>
          <a:bodyPr/>
          <a:lstStyle/>
          <a:p>
            <a:r>
              <a:rPr lang="en-GB" sz="3600" dirty="0"/>
              <a:t>How many A levels are T levels equivalent to ?</a:t>
            </a:r>
          </a:p>
          <a:p>
            <a:r>
              <a:rPr lang="en-GB" sz="3600" dirty="0"/>
              <a:t>How many hours work experience do you need to do for a T level? </a:t>
            </a:r>
          </a:p>
          <a:p>
            <a:r>
              <a:rPr lang="en-GB" sz="3600" dirty="0"/>
              <a:t>Fill in the gaps  -Apprenticeships allow you to _ _ R_ as you L_ _RN</a:t>
            </a:r>
          </a:p>
          <a:p>
            <a:r>
              <a:rPr lang="en-GB" sz="3600" dirty="0"/>
              <a:t>Name the 4 FE Colleges in Cumbria.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17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1BB971-1856-4C21-BB67-89B48AC57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ED6E4F"/>
                </a:solidFill>
              </a:rPr>
              <a:t>RECAP – What can you remember from last lesson?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1410C75-8A02-E641-A0CF-A631BA004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How many A levels are T levels equivalent to ? </a:t>
            </a: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3</a:t>
            </a:r>
          </a:p>
          <a:p>
            <a:r>
              <a:rPr lang="en-GB" dirty="0"/>
              <a:t>How many hours work experience do you need to do for a T level?  </a:t>
            </a: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315</a:t>
            </a:r>
          </a:p>
          <a:p>
            <a:r>
              <a:rPr lang="en-GB" dirty="0"/>
              <a:t>Fill in the gaps - Apprenticeships allow you to </a:t>
            </a: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EARN</a:t>
            </a:r>
            <a:r>
              <a:rPr lang="en-GB" dirty="0"/>
              <a:t> as you </a:t>
            </a: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LEARN</a:t>
            </a:r>
          </a:p>
          <a:p>
            <a:r>
              <a:rPr lang="en-GB" dirty="0"/>
              <a:t>Name the 4 FE Colleges in Cumbria.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Carlisle College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Lakes College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Furness College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highlight>
                  <a:srgbClr val="ED6E4F"/>
                </a:highlight>
              </a:rPr>
              <a:t>Kendal College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BEC7AC-885F-AE49-BD3E-D3CB4EA2E66B}"/>
              </a:ext>
            </a:extLst>
          </p:cNvPr>
          <p:cNvSpPr/>
          <p:nvPr/>
        </p:nvSpPr>
        <p:spPr>
          <a:xfrm rot="337365">
            <a:off x="8509378" y="3838427"/>
            <a:ext cx="2896753" cy="2133857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20455A-5A83-2147-B4E1-3C6A2AFEE736}"/>
              </a:ext>
            </a:extLst>
          </p:cNvPr>
          <p:cNvSpPr txBox="1"/>
          <p:nvPr/>
        </p:nvSpPr>
        <p:spPr>
          <a:xfrm rot="337365">
            <a:off x="8522343" y="4446827"/>
            <a:ext cx="2896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ANSWERS</a:t>
            </a:r>
            <a:endParaRPr lang="en-GB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70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Learning outcomes: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You begin to identify steps to take to achieve your career aim.</a:t>
            </a:r>
          </a:p>
          <a:p>
            <a:r>
              <a:rPr lang="en-GB" dirty="0"/>
              <a:t>You realise the importance of planning ahead</a:t>
            </a:r>
          </a:p>
          <a:p>
            <a:r>
              <a:rPr lang="en-GB" dirty="0"/>
              <a:t>You understand that there may be barriers and that you need to think about how to overcome these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41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Exploring 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645920"/>
            <a:ext cx="11269027" cy="4886960"/>
          </a:xfrm>
        </p:spPr>
        <p:txBody>
          <a:bodyPr>
            <a:normAutofit lnSpcReduction="10000"/>
          </a:bodyPr>
          <a:lstStyle/>
          <a:p>
            <a:r>
              <a:rPr lang="en-GB" sz="2800" dirty="0"/>
              <a:t>Your career is your pathway through life – a combination of living, learning and earning. During the next two to three years, you will have the chance to explore career options and start</a:t>
            </a:r>
          </a:p>
          <a:p>
            <a:r>
              <a:rPr lang="en-GB" sz="2800" dirty="0"/>
              <a:t>Imagine yourself in 10 years’ time. Where would you like to be in your career? </a:t>
            </a:r>
          </a:p>
          <a:p>
            <a:r>
              <a:rPr lang="en-GB" sz="2800" dirty="0"/>
              <a:t>What do you need to do between now and then to achieve this? </a:t>
            </a:r>
          </a:p>
          <a:p>
            <a:r>
              <a:rPr lang="en-GB" sz="2800" dirty="0"/>
              <a:t>This year? </a:t>
            </a:r>
          </a:p>
          <a:p>
            <a:r>
              <a:rPr lang="en-GB" sz="2800" dirty="0"/>
              <a:t>By the time you are 16? </a:t>
            </a:r>
          </a:p>
          <a:p>
            <a:r>
              <a:rPr lang="en-GB" sz="2800" dirty="0"/>
              <a:t>By the time you are 18? </a:t>
            </a:r>
          </a:p>
          <a:p>
            <a:r>
              <a:rPr lang="en-GB" sz="2800" dirty="0"/>
              <a:t>By the time you are 21?</a:t>
            </a:r>
          </a:p>
        </p:txBody>
      </p:sp>
    </p:spTree>
    <p:extLst>
      <p:ext uri="{BB962C8B-B14F-4D97-AF65-F5344CB8AC3E}">
        <p14:creationId xmlns:p14="http://schemas.microsoft.com/office/powerpoint/2010/main" val="3404589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Exploring 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847588"/>
            <a:ext cx="11258867" cy="46141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sz="3900" dirty="0"/>
              <a:t>What are the barriers likely to be? </a:t>
            </a:r>
          </a:p>
          <a:p>
            <a:pPr>
              <a:lnSpc>
                <a:spcPct val="150000"/>
              </a:lnSpc>
            </a:pPr>
            <a:r>
              <a:rPr lang="en-GB" sz="3900" dirty="0"/>
              <a:t>What would you do to overcome them? </a:t>
            </a:r>
          </a:p>
          <a:p>
            <a:pPr>
              <a:lnSpc>
                <a:spcPct val="150000"/>
              </a:lnSpc>
            </a:pPr>
            <a:r>
              <a:rPr lang="en-GB" sz="3900" dirty="0"/>
              <a:t>What will help you achieve this (e.g. skills, qualities, training, qualifications, etc)? </a:t>
            </a:r>
          </a:p>
          <a:p>
            <a:pPr>
              <a:lnSpc>
                <a:spcPct val="150000"/>
              </a:lnSpc>
            </a:pPr>
            <a:r>
              <a:rPr lang="en-GB" sz="3900" dirty="0"/>
              <a:t>My back up plan would be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724771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343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1_Retrospect</vt:lpstr>
      <vt:lpstr>Our Future –  Career Opportunities in Cumbria</vt:lpstr>
      <vt:lpstr>Today’s key question</vt:lpstr>
      <vt:lpstr>RECAP  - What can you remember from last lesson ?</vt:lpstr>
      <vt:lpstr>RECAP – What can you remember from last lesson?</vt:lpstr>
      <vt:lpstr>Today’s Learning outcomes: </vt:lpstr>
      <vt:lpstr>Exploring Possibilities</vt:lpstr>
      <vt:lpstr>Exploring Possibilities</vt:lpstr>
    </vt:vector>
  </TitlesOfParts>
  <Company>Cumbria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Tate, Jo</dc:creator>
  <cp:lastModifiedBy>Carruthers,Dave</cp:lastModifiedBy>
  <cp:revision>10</cp:revision>
  <dcterms:created xsi:type="dcterms:W3CDTF">2021-12-13T14:45:31Z</dcterms:created>
  <dcterms:modified xsi:type="dcterms:W3CDTF">2022-02-16T14:08:59Z</dcterms:modified>
</cp:coreProperties>
</file>