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7" r:id="rId3"/>
    <p:sldId id="263" r:id="rId4"/>
    <p:sldId id="264" r:id="rId5"/>
    <p:sldId id="260" r:id="rId6"/>
    <p:sldId id="261" r:id="rId7"/>
    <p:sldId id="262" r:id="rId8"/>
    <p:sldId id="268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463"/>
    <a:srgbClr val="ED6E4F"/>
    <a:srgbClr val="00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07" autoAdjust="0"/>
    <p:restoredTop sz="94660"/>
  </p:normalViewPr>
  <p:slideViewPr>
    <p:cSldViewPr snapToGrid="0">
      <p:cViewPr varScale="1">
        <p:scale>
          <a:sx n="63" d="100"/>
          <a:sy n="63" d="100"/>
        </p:scale>
        <p:origin x="1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0" d="100"/>
          <a:sy n="100" d="100"/>
        </p:scale>
        <p:origin x="377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354280-F051-AE48-850A-332D974140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82A297-9A11-1F49-B649-13DAACAB4F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BA96-F239-434D-9928-110F9DAEFF54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F97592-3A06-6C4F-B94E-3F66BCF76A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81DB09-358F-2445-8C20-F6DBD6F243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5CE97-A8EA-954C-AD5A-E36983670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876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4205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9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65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731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1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40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693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13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72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0EDE844-3298-0448-8489-9AB0BD2A61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</p:txBody>
      </p:sp>
    </p:spTree>
    <p:extLst>
      <p:ext uri="{BB962C8B-B14F-4D97-AF65-F5344CB8AC3E}">
        <p14:creationId xmlns:p14="http://schemas.microsoft.com/office/powerpoint/2010/main" val="228165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6148" y="1845734"/>
            <a:ext cx="10058400" cy="402336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pPr lvl="1"/>
            <a:r>
              <a:rPr lang="en-GB" dirty="0"/>
              <a:t>Define the term ‘career’.</a:t>
            </a:r>
          </a:p>
          <a:p>
            <a:pPr lvl="1"/>
            <a:r>
              <a:rPr lang="en-GB" dirty="0"/>
              <a:t>Explain different factors which motivate people to work.</a:t>
            </a:r>
          </a:p>
          <a:p>
            <a:pPr lvl="1"/>
            <a:r>
              <a:rPr lang="en-GB" dirty="0"/>
              <a:t>Evaluate your own reasons for working.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14870F-5A3D-154F-B8C7-49AA4BC7E1F5}"/>
              </a:ext>
            </a:extLst>
          </p:cNvPr>
          <p:cNvSpPr txBox="1"/>
          <p:nvPr/>
        </p:nvSpPr>
        <p:spPr>
          <a:xfrm>
            <a:off x="4076217" y="2644170"/>
            <a:ext cx="4039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What is a career?</a:t>
            </a:r>
          </a:p>
        </p:txBody>
      </p:sp>
    </p:spTree>
    <p:extLst>
      <p:ext uri="{BB962C8B-B14F-4D97-AF65-F5344CB8AC3E}">
        <p14:creationId xmlns:p14="http://schemas.microsoft.com/office/powerpoint/2010/main" val="184730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6B306-3E83-4B8A-A760-C02410A6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career?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C4CB-02FA-40B0-A631-1EB73210A02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6148" y="1845734"/>
            <a:ext cx="10058400" cy="4023360"/>
          </a:xfrm>
        </p:spPr>
        <p:txBody>
          <a:bodyPr/>
          <a:lstStyle/>
          <a:p>
            <a:r>
              <a:rPr lang="en-GB" dirty="0"/>
              <a:t>A career is about finding purpose, discovering what matters to you, the point of studying and getting up in the morning.</a:t>
            </a:r>
          </a:p>
          <a:p>
            <a:endParaRPr lang="en-GB" dirty="0"/>
          </a:p>
          <a:p>
            <a:r>
              <a:rPr lang="en-GB" dirty="0"/>
              <a:t>Practically, a career refers to the sequence of paid/unpaid roles which a person does throughout their life. </a:t>
            </a:r>
          </a:p>
        </p:txBody>
      </p:sp>
    </p:spTree>
    <p:extLst>
      <p:ext uri="{BB962C8B-B14F-4D97-AF65-F5344CB8AC3E}">
        <p14:creationId xmlns:p14="http://schemas.microsoft.com/office/powerpoint/2010/main" val="1315804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A41EA1-A47D-7144-8F22-835ABF6B15FB}"/>
              </a:ext>
            </a:extLst>
          </p:cNvPr>
          <p:cNvSpPr txBox="1"/>
          <p:nvPr/>
        </p:nvSpPr>
        <p:spPr>
          <a:xfrm>
            <a:off x="4076217" y="2644170"/>
            <a:ext cx="4039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Why do </a:t>
            </a:r>
          </a:p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people work?</a:t>
            </a:r>
          </a:p>
        </p:txBody>
      </p:sp>
    </p:spTree>
    <p:extLst>
      <p:ext uri="{BB962C8B-B14F-4D97-AF65-F5344CB8AC3E}">
        <p14:creationId xmlns:p14="http://schemas.microsoft.com/office/powerpoint/2010/main" val="66470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BDE5FB-08B4-448B-9619-CCF35FFB5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100" y="948369"/>
            <a:ext cx="2365984" cy="195779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66A404-59F2-4883-886C-5EA8EA804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388" y="948369"/>
            <a:ext cx="2231435" cy="197425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1FCCBD-00C8-4CB5-A950-3C624DA95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126" y="948369"/>
            <a:ext cx="2757924" cy="197425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41C5E0-2C0F-46AE-9819-BE8E6763A0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920"/>
          <a:stretch/>
        </p:blipFill>
        <p:spPr>
          <a:xfrm>
            <a:off x="7647126" y="4212993"/>
            <a:ext cx="2757924" cy="193794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558A28-3F07-4D5A-953B-7E9C1B3E24F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763"/>
          <a:stretch/>
        </p:blipFill>
        <p:spPr>
          <a:xfrm>
            <a:off x="1175101" y="4212994"/>
            <a:ext cx="2362316" cy="193794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E59AD36-E5A1-4E46-97DB-37E3145301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1114" y="4212994"/>
            <a:ext cx="2362315" cy="193794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80852C-0F45-724A-8FF3-14A6A6A3323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3069" y="3168650"/>
            <a:ext cx="11690430" cy="806450"/>
          </a:xfrm>
        </p:spPr>
        <p:txBody>
          <a:bodyPr/>
          <a:lstStyle/>
          <a:p>
            <a:pPr algn="ctr"/>
            <a:r>
              <a:rPr lang="en-GB" sz="36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motivates these people?</a:t>
            </a:r>
            <a:endParaRPr lang="en-GB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7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6B306-3E83-4B8A-A760-C02410A6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Factors which motivate people to 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C4CB-02FA-40B0-A631-1EB73210A02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5613" y="1847588"/>
            <a:ext cx="10058401" cy="4644651"/>
          </a:xfrm>
        </p:spPr>
        <p:txBody>
          <a:bodyPr/>
          <a:lstStyle/>
          <a:p>
            <a:r>
              <a:rPr lang="en-GB" dirty="0"/>
              <a:t>Pay/money/to buy things</a:t>
            </a:r>
          </a:p>
          <a:p>
            <a:r>
              <a:rPr lang="en-GB" dirty="0"/>
              <a:t>Helping others/reward – job satisfaction</a:t>
            </a:r>
          </a:p>
          <a:p>
            <a:r>
              <a:rPr lang="en-GB" dirty="0"/>
              <a:t>Get a work/life balance</a:t>
            </a:r>
          </a:p>
          <a:p>
            <a:r>
              <a:rPr lang="en-GB" dirty="0"/>
              <a:t>For a challenge</a:t>
            </a:r>
          </a:p>
          <a:p>
            <a:r>
              <a:rPr lang="en-GB" dirty="0"/>
              <a:t>It is something they are interested in </a:t>
            </a:r>
          </a:p>
          <a:p>
            <a:r>
              <a:rPr lang="en-GB" dirty="0"/>
              <a:t>Something they are good at, have a talent in</a:t>
            </a:r>
          </a:p>
          <a:p>
            <a:r>
              <a:rPr lang="en-GB" dirty="0"/>
              <a:t>Want to be their own boss</a:t>
            </a:r>
          </a:p>
          <a:p>
            <a:r>
              <a:rPr lang="en-GB" dirty="0"/>
              <a:t>Wish to travel</a:t>
            </a:r>
          </a:p>
          <a:p>
            <a:r>
              <a:rPr lang="en-GB" dirty="0"/>
              <a:t>Fitting a job around family, e.g. working 9 – 5 </a:t>
            </a:r>
          </a:p>
        </p:txBody>
      </p:sp>
    </p:spTree>
    <p:extLst>
      <p:ext uri="{BB962C8B-B14F-4D97-AF65-F5344CB8AC3E}">
        <p14:creationId xmlns:p14="http://schemas.microsoft.com/office/powerpoint/2010/main" val="322118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5F4AB-C2E1-454B-B11E-86F6AB7D4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 your career…don’t worry about it!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7AB824-069B-3E4A-AF4A-87842689CE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help find your career, even now, don’t worry about picking a specific job, e.g. nurse, joiner, chef. Rather, think about: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>
                <a:solidFill>
                  <a:srgbClr val="ED6E4F"/>
                </a:solidFill>
              </a:rPr>
              <a:t>What do you enjoy doing? </a:t>
            </a:r>
            <a:r>
              <a:rPr lang="en-GB" dirty="0"/>
              <a:t>Do you enjoy cooking? Or sports? What jobs are linked to these?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>
                <a:solidFill>
                  <a:srgbClr val="ED6E4F"/>
                </a:solidFill>
              </a:rPr>
              <a:t>What do you find interesting? </a:t>
            </a:r>
            <a:r>
              <a:rPr lang="en-GB" dirty="0"/>
              <a:t>If you find history interesting, research job linked to this subject.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>
                <a:solidFill>
                  <a:srgbClr val="ED6E4F"/>
                </a:solidFill>
              </a:rPr>
              <a:t>What are you good at? </a:t>
            </a:r>
            <a:r>
              <a:rPr lang="en-GB" dirty="0"/>
              <a:t>If your best subject is PE, talk to your teachers about jobs in this area.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>
                <a:solidFill>
                  <a:srgbClr val="ED6E4F"/>
                </a:solidFill>
              </a:rPr>
              <a:t>Who would you like to help? </a:t>
            </a:r>
            <a:r>
              <a:rPr lang="en-GB" dirty="0"/>
              <a:t>If you would like to help children, search for jobs linked to this.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552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49300"/>
            <a:ext cx="10058400" cy="806450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6320" y="2848021"/>
            <a:ext cx="10058400" cy="2422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>
                <a:solidFill>
                  <a:schemeClr val="bg1"/>
                </a:solidFill>
                <a:latin typeface="+mj-lt"/>
              </a:rPr>
              <a:t>HOMEWORK</a:t>
            </a:r>
            <a:endParaRPr lang="en-GB" sz="5400" b="1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+mj-lt"/>
              </a:rPr>
              <a:t>Speak to someone you know </a:t>
            </a:r>
            <a:br>
              <a:rPr lang="en-GB" sz="5400" dirty="0">
                <a:solidFill>
                  <a:schemeClr val="bg1"/>
                </a:solidFill>
                <a:latin typeface="+mj-lt"/>
              </a:rPr>
            </a:br>
            <a:r>
              <a:rPr lang="en-GB" sz="5400" dirty="0">
                <a:solidFill>
                  <a:schemeClr val="bg1"/>
                </a:solidFill>
                <a:latin typeface="+mj-lt"/>
              </a:rPr>
              <a:t>about what motivated them into the job they do.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8BAD81-06B5-5240-A997-D035D6654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34" y="1152526"/>
            <a:ext cx="2220172" cy="14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440</TotalTime>
  <Words>326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Abadi</vt:lpstr>
      <vt:lpstr>Calibri</vt:lpstr>
      <vt:lpstr>Calibri Light</vt:lpstr>
      <vt:lpstr>Wingdings</vt:lpstr>
      <vt:lpstr>Retrospect</vt:lpstr>
      <vt:lpstr>Our Future –  Career Opportunities in Cumbria</vt:lpstr>
      <vt:lpstr>Today’s objectives</vt:lpstr>
      <vt:lpstr>PowerPoint Presentation</vt:lpstr>
      <vt:lpstr>What is a career?</vt:lpstr>
      <vt:lpstr>PowerPoint Presentation</vt:lpstr>
      <vt:lpstr>What motivates these people?</vt:lpstr>
      <vt:lpstr>Factors which motivate people to work</vt:lpstr>
      <vt:lpstr>Finding your career…don’t worry about it!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Carruthers,Dave</cp:lastModifiedBy>
  <cp:revision>36</cp:revision>
  <dcterms:created xsi:type="dcterms:W3CDTF">2021-12-09T10:44:45Z</dcterms:created>
  <dcterms:modified xsi:type="dcterms:W3CDTF">2022-02-16T09:28:12Z</dcterms:modified>
</cp:coreProperties>
</file>