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67" r:id="rId3"/>
    <p:sldId id="268" r:id="rId4"/>
    <p:sldId id="270" r:id="rId5"/>
    <p:sldId id="271" r:id="rId6"/>
    <p:sldId id="273" r:id="rId7"/>
    <p:sldId id="274" r:id="rId8"/>
    <p:sldId id="260" r:id="rId9"/>
    <p:sldId id="262" r:id="rId10"/>
    <p:sldId id="261" r:id="rId11"/>
    <p:sldId id="265" r:id="rId12"/>
    <p:sldId id="264" r:id="rId13"/>
    <p:sldId id="263" r:id="rId14"/>
    <p:sldId id="272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66" autoAdjust="0"/>
    <p:restoredTop sz="94660"/>
  </p:normalViewPr>
  <p:slideViewPr>
    <p:cSldViewPr snapToGrid="0">
      <p:cViewPr varScale="1">
        <p:scale>
          <a:sx n="63" d="100"/>
          <a:sy n="63" d="100"/>
        </p:scale>
        <p:origin x="3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B3F8AD-7E97-DF48-82D7-F65CDEB73C00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6F3D03-F333-174F-BC06-9A70FB5565C4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77288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05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94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786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074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456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8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3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54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0" r:id="rId5"/>
    <p:sldLayoutId id="2147483677" r:id="rId6"/>
    <p:sldLayoutId id="2147483678" r:id="rId7"/>
    <p:sldLayoutId id="2147483679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9D1F325-BFDF-0A4A-AF42-EE86295AD2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872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951AAF-6515-4BB7-9BFF-976036BE6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193" y="1968289"/>
            <a:ext cx="4730250" cy="37782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640387" cy="4261472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Film projectionist</a:t>
            </a:r>
            <a:endParaRPr lang="en-GB" dirty="0"/>
          </a:p>
          <a:p>
            <a:r>
              <a:rPr lang="en-GB" dirty="0"/>
              <a:t>A film projectionist was responsible for playing the film at the cinema, and were still required until the early mid 1980s in the UK.</a:t>
            </a:r>
          </a:p>
          <a:p>
            <a:r>
              <a:rPr lang="en-GB" dirty="0"/>
              <a:t>Films are now digital.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862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259387" cy="4261472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Lector</a:t>
            </a:r>
            <a:endParaRPr lang="en-GB" dirty="0"/>
          </a:p>
          <a:p>
            <a:r>
              <a:rPr lang="en-GB" dirty="0"/>
              <a:t>A Lector read to factory workers to keep them entertained, normally from a platform. They were replaced by radio or not replaced at all.</a:t>
            </a:r>
          </a:p>
          <a:p>
            <a:endParaRPr lang="en-GB" dirty="0"/>
          </a:p>
        </p:txBody>
      </p:sp>
      <p:pic>
        <p:nvPicPr>
          <p:cNvPr id="4098" name="Picture 2" descr="See the source image">
            <a:extLst>
              <a:ext uri="{FF2B5EF4-FFF2-40B4-BE49-F238E27FC236}">
                <a16:creationId xmlns:a16="http://schemas.microsoft.com/office/drawing/2014/main" id="{8C3F708F-080F-4B45-9808-39AF2FB31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07332"/>
            <a:ext cx="5486400" cy="396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827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6187234" cy="4261472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Lamp Lighters</a:t>
            </a:r>
            <a:endParaRPr lang="en-GB" dirty="0"/>
          </a:p>
          <a:p>
            <a:r>
              <a:rPr lang="en-GB" dirty="0"/>
              <a:t>Lamp lighters were responsible for lighting each gas street lamp. But became jobless when lamps were replaced with electric ones.</a:t>
            </a:r>
          </a:p>
        </p:txBody>
      </p: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175C59BC-A7A3-44AB-8A34-FB084B018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338" y="1829245"/>
            <a:ext cx="4262438" cy="447630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418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4" y="1847589"/>
            <a:ext cx="6671328" cy="4261472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Scissor grinder</a:t>
            </a:r>
            <a:endParaRPr lang="en-GB" dirty="0"/>
          </a:p>
          <a:p>
            <a:r>
              <a:rPr lang="en-GB" dirty="0"/>
              <a:t>Until the 1970s, people would take their scissors or knives to a sharpener, but when these items became cheaper it was easier just to buy new ones.</a:t>
            </a:r>
          </a:p>
          <a:p>
            <a:endParaRPr lang="en-GB" dirty="0"/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05B0E4FC-8017-4CB4-8D13-1B5DF0028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958" y="1968287"/>
            <a:ext cx="4000501" cy="374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171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BA5549-B071-8E49-84E3-7EE5427DA021}"/>
              </a:ext>
            </a:extLst>
          </p:cNvPr>
          <p:cNvSpPr txBox="1"/>
          <p:nvPr/>
        </p:nvSpPr>
        <p:spPr>
          <a:xfrm>
            <a:off x="3799268" y="3224466"/>
            <a:ext cx="4636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Which jobs no longer exist?</a:t>
            </a:r>
          </a:p>
          <a:p>
            <a:pPr algn="ctr"/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D4FAF-AA32-3B4A-911D-4CE78F66C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RECAP: Today’s key question</a:t>
            </a:r>
          </a:p>
        </p:txBody>
      </p:sp>
    </p:spTree>
    <p:extLst>
      <p:ext uri="{BB962C8B-B14F-4D97-AF65-F5344CB8AC3E}">
        <p14:creationId xmlns:p14="http://schemas.microsoft.com/office/powerpoint/2010/main" val="1396033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49300"/>
            <a:ext cx="10058400" cy="806450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6320" y="2848021"/>
            <a:ext cx="10058400" cy="2422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Can you think of another job which we will no longer need because of technology?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8BAD81-06B5-5240-A997-D035D6654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15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3261886-1AF1-C34E-A31E-7217E136B21E}"/>
              </a:ext>
            </a:extLst>
          </p:cNvPr>
          <p:cNvSpPr txBox="1"/>
          <p:nvPr/>
        </p:nvSpPr>
        <p:spPr>
          <a:xfrm>
            <a:off x="4076217" y="3196525"/>
            <a:ext cx="4039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What is a career?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BB4702-CF1D-5044-8F0E-49344B5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</p:spTree>
    <p:extLst>
      <p:ext uri="{BB962C8B-B14F-4D97-AF65-F5344CB8AC3E}">
        <p14:creationId xmlns:p14="http://schemas.microsoft.com/office/powerpoint/2010/main" val="184730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6B306-3E83-4B8A-A760-C02410A6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- What is a career?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1C4CB-02FA-40B0-A631-1EB73210A0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 career is about finding purpose, discovering what matters to you, the point of studying and getting up in the morning.</a:t>
            </a:r>
          </a:p>
          <a:p>
            <a:r>
              <a:rPr lang="en-GB" dirty="0"/>
              <a:t>Practically, a career refers to the sequence of paid/unpaid roles which a person does throughout their life. </a:t>
            </a:r>
          </a:p>
        </p:txBody>
      </p:sp>
    </p:spTree>
    <p:extLst>
      <p:ext uri="{BB962C8B-B14F-4D97-AF65-F5344CB8AC3E}">
        <p14:creationId xmlns:p14="http://schemas.microsoft.com/office/powerpoint/2010/main" val="1315804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BF92D67-C8C5-484D-A6A4-99F12CD99DD7}"/>
              </a:ext>
            </a:extLst>
          </p:cNvPr>
          <p:cNvSpPr txBox="1"/>
          <p:nvPr/>
        </p:nvSpPr>
        <p:spPr>
          <a:xfrm>
            <a:off x="3799268" y="3214995"/>
            <a:ext cx="4636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Which jobs no longer exist?</a:t>
            </a:r>
          </a:p>
          <a:p>
            <a:pPr algn="ctr"/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BBD0A1-481A-B440-874D-2FF64205E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key question</a:t>
            </a:r>
          </a:p>
        </p:txBody>
      </p:sp>
    </p:spTree>
    <p:extLst>
      <p:ext uri="{BB962C8B-B14F-4D97-AF65-F5344CB8AC3E}">
        <p14:creationId xmlns:p14="http://schemas.microsoft.com/office/powerpoint/2010/main" val="2172901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r>
              <a:rPr lang="en-GB" dirty="0"/>
              <a:t>Identify new jobs of ‘tomorrow’</a:t>
            </a:r>
          </a:p>
          <a:p>
            <a:r>
              <a:rPr lang="en-GB" dirty="0"/>
              <a:t>Explain why other jobs have now vanished</a:t>
            </a:r>
          </a:p>
          <a:p>
            <a:r>
              <a:rPr lang="en-GB" dirty="0"/>
              <a:t>Decide which current jobs might become ‘extinct’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627C032-EBB7-4544-9CDC-2EA275AFC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269" y="4325527"/>
            <a:ext cx="2590933" cy="17990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B6A65B-3C79-49BC-86EF-5F95A9C14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716" y="4325527"/>
            <a:ext cx="2686103" cy="17990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FC1559-D1DF-4D34-90E3-BF16BEBEB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9333" y="4325527"/>
            <a:ext cx="2590932" cy="1799026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8AC0EB-8DCA-064F-A84D-C88B3BE974B1}"/>
              </a:ext>
            </a:extLst>
          </p:cNvPr>
          <p:cNvSpPr txBox="1">
            <a:spLocks/>
          </p:cNvSpPr>
          <p:nvPr/>
        </p:nvSpPr>
        <p:spPr>
          <a:xfrm>
            <a:off x="943269" y="1632960"/>
            <a:ext cx="10990230" cy="806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starters… What have all these jobs got in common?</a:t>
            </a:r>
            <a:endParaRPr lang="en-GB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DE6A17-EA97-8145-8CDD-E032576CD49B}"/>
              </a:ext>
            </a:extLst>
          </p:cNvPr>
          <p:cNvSpPr txBox="1"/>
          <p:nvPr/>
        </p:nvSpPr>
        <p:spPr>
          <a:xfrm>
            <a:off x="943269" y="2528367"/>
            <a:ext cx="10609729" cy="1477328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Uber Driver</a:t>
            </a:r>
          </a:p>
          <a:p>
            <a:r>
              <a:rPr lang="en-GB" dirty="0">
                <a:solidFill>
                  <a:schemeClr val="bg1"/>
                </a:solidFill>
              </a:rPr>
              <a:t>Cloud Architect</a:t>
            </a:r>
          </a:p>
          <a:p>
            <a:r>
              <a:rPr lang="en-GB" dirty="0">
                <a:solidFill>
                  <a:schemeClr val="bg1"/>
                </a:solidFill>
              </a:rPr>
              <a:t>Social Media Influencer</a:t>
            </a:r>
          </a:p>
          <a:p>
            <a:r>
              <a:rPr lang="en-GB" dirty="0">
                <a:solidFill>
                  <a:schemeClr val="bg1"/>
                </a:solidFill>
              </a:rPr>
              <a:t>Driverless Car Engineer		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Drone Operator</a:t>
            </a:r>
          </a:p>
          <a:p>
            <a:r>
              <a:rPr lang="en-GB" dirty="0">
                <a:solidFill>
                  <a:schemeClr val="bg1"/>
                </a:solidFill>
              </a:rPr>
              <a:t>App Developer</a:t>
            </a:r>
          </a:p>
          <a:p>
            <a:r>
              <a:rPr lang="en-GB" dirty="0">
                <a:solidFill>
                  <a:schemeClr val="bg1"/>
                </a:solidFill>
              </a:rPr>
              <a:t>Zumba Instructor</a:t>
            </a:r>
          </a:p>
          <a:p>
            <a:r>
              <a:rPr lang="en-GB" dirty="0">
                <a:solidFill>
                  <a:schemeClr val="bg1"/>
                </a:solidFill>
              </a:rPr>
              <a:t>Podcast Producer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Big Data Scientist</a:t>
            </a:r>
          </a:p>
          <a:p>
            <a:r>
              <a:rPr lang="en-GB" dirty="0">
                <a:solidFill>
                  <a:schemeClr val="bg1"/>
                </a:solidFill>
              </a:rPr>
              <a:t>Artificial Intelligence Engineer</a:t>
            </a:r>
          </a:p>
          <a:p>
            <a:r>
              <a:rPr lang="en-GB" dirty="0">
                <a:solidFill>
                  <a:schemeClr val="bg1"/>
                </a:solidFill>
              </a:rPr>
              <a:t>Contact Tracer</a:t>
            </a:r>
          </a:p>
          <a:p>
            <a:r>
              <a:rPr lang="en-GB" dirty="0">
                <a:solidFill>
                  <a:schemeClr val="bg1"/>
                </a:solidFill>
              </a:rPr>
              <a:t>Digital Marketing Specialist			</a:t>
            </a:r>
          </a:p>
        </p:txBody>
      </p:sp>
    </p:spTree>
    <p:extLst>
      <p:ext uri="{BB962C8B-B14F-4D97-AF65-F5344CB8AC3E}">
        <p14:creationId xmlns:p14="http://schemas.microsoft.com/office/powerpoint/2010/main" val="3215202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48AC0EB-8DCA-064F-A84D-C88B3BE974B1}"/>
              </a:ext>
            </a:extLst>
          </p:cNvPr>
          <p:cNvSpPr txBox="1">
            <a:spLocks/>
          </p:cNvSpPr>
          <p:nvPr/>
        </p:nvSpPr>
        <p:spPr>
          <a:xfrm>
            <a:off x="943269" y="1632960"/>
            <a:ext cx="10990230" cy="806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have all these jobs got in common?</a:t>
            </a:r>
            <a:endParaRPr lang="en-GB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DE6A17-EA97-8145-8CDD-E032576CD49B}"/>
              </a:ext>
            </a:extLst>
          </p:cNvPr>
          <p:cNvSpPr txBox="1"/>
          <p:nvPr/>
        </p:nvSpPr>
        <p:spPr>
          <a:xfrm>
            <a:off x="943269" y="2528367"/>
            <a:ext cx="10609729" cy="1477328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Uber Driver</a:t>
            </a:r>
          </a:p>
          <a:p>
            <a:r>
              <a:rPr lang="en-GB" dirty="0">
                <a:solidFill>
                  <a:schemeClr val="bg1"/>
                </a:solidFill>
              </a:rPr>
              <a:t>Cloud Architect</a:t>
            </a:r>
          </a:p>
          <a:p>
            <a:r>
              <a:rPr lang="en-GB" dirty="0">
                <a:solidFill>
                  <a:schemeClr val="bg1"/>
                </a:solidFill>
              </a:rPr>
              <a:t>Social Media Influencer</a:t>
            </a:r>
          </a:p>
          <a:p>
            <a:r>
              <a:rPr lang="en-GB" dirty="0">
                <a:solidFill>
                  <a:schemeClr val="bg1"/>
                </a:solidFill>
              </a:rPr>
              <a:t>Driverless Car Engineer		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Drone Operator</a:t>
            </a:r>
          </a:p>
          <a:p>
            <a:r>
              <a:rPr lang="en-GB" dirty="0">
                <a:solidFill>
                  <a:schemeClr val="bg1"/>
                </a:solidFill>
              </a:rPr>
              <a:t>App Developer</a:t>
            </a:r>
          </a:p>
          <a:p>
            <a:r>
              <a:rPr lang="en-GB" dirty="0">
                <a:solidFill>
                  <a:schemeClr val="bg1"/>
                </a:solidFill>
              </a:rPr>
              <a:t>Zumba Instructor</a:t>
            </a:r>
          </a:p>
          <a:p>
            <a:r>
              <a:rPr lang="en-GB" dirty="0">
                <a:solidFill>
                  <a:schemeClr val="bg1"/>
                </a:solidFill>
              </a:rPr>
              <a:t>Podcast Producer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Big Data Scientist</a:t>
            </a:r>
          </a:p>
          <a:p>
            <a:r>
              <a:rPr lang="en-GB" dirty="0">
                <a:solidFill>
                  <a:schemeClr val="bg1"/>
                </a:solidFill>
              </a:rPr>
              <a:t>Artificial Intelligence Engineer</a:t>
            </a:r>
          </a:p>
          <a:p>
            <a:r>
              <a:rPr lang="en-GB" dirty="0">
                <a:solidFill>
                  <a:schemeClr val="bg1"/>
                </a:solidFill>
              </a:rPr>
              <a:t>Contact Tracer</a:t>
            </a:r>
          </a:p>
          <a:p>
            <a:r>
              <a:rPr lang="en-GB" dirty="0">
                <a:solidFill>
                  <a:schemeClr val="bg1"/>
                </a:solidFill>
              </a:rPr>
              <a:t>Digital Marketing Specialist			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BE88FD1-BC6E-D842-B3FA-8227E628ADA9}"/>
              </a:ext>
            </a:extLst>
          </p:cNvPr>
          <p:cNvSpPr txBox="1">
            <a:spLocks/>
          </p:cNvSpPr>
          <p:nvPr/>
        </p:nvSpPr>
        <p:spPr>
          <a:xfrm>
            <a:off x="943269" y="4564419"/>
            <a:ext cx="10990230" cy="806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500" b="1" kern="1200" spc="-50" baseline="0">
                <a:solidFill>
                  <a:srgbClr val="00A8A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Answer: None of these jobs existed 10 years ago</a:t>
            </a:r>
          </a:p>
        </p:txBody>
      </p:sp>
    </p:spTree>
    <p:extLst>
      <p:ext uri="{BB962C8B-B14F-4D97-AF65-F5344CB8AC3E}">
        <p14:creationId xmlns:p14="http://schemas.microsoft.com/office/powerpoint/2010/main" val="4049267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7E8CDF1-C109-944F-A2F6-BF9D636DD9F6}"/>
              </a:ext>
            </a:extLst>
          </p:cNvPr>
          <p:cNvSpPr txBox="1"/>
          <p:nvPr/>
        </p:nvSpPr>
        <p:spPr>
          <a:xfrm>
            <a:off x="3799268" y="2274838"/>
            <a:ext cx="46363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Abadi" panose="020B0604020104020204" pitchFamily="34" charset="0"/>
              </a:rPr>
              <a:t>Can you think of any jobs which no longer exist?</a:t>
            </a:r>
          </a:p>
          <a:p>
            <a:pPr algn="ctr"/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70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487987" cy="4261472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Leech Collector </a:t>
            </a:r>
            <a:endParaRPr lang="en-GB" dirty="0"/>
          </a:p>
          <a:p>
            <a:r>
              <a:rPr lang="en-GB" dirty="0"/>
              <a:t>Leech collectors were needed up until the late 1800s to collect them for doctors to use.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64B9ED-E61C-46AD-880E-9F16DB8D9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175" y="2627288"/>
            <a:ext cx="2306271" cy="257352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11CE6980-4C5C-41DA-8994-518A25B17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494" y="2636594"/>
            <a:ext cx="2702785" cy="254029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924773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465</TotalTime>
  <Words>416</Words>
  <Application>Microsoft Office PowerPoint</Application>
  <PresentationFormat>Widescreen</PresentationFormat>
  <Paragraphs>67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RECAP</vt:lpstr>
      <vt:lpstr>RECAP - What is a career?</vt:lpstr>
      <vt:lpstr>Today’s key question</vt:lpstr>
      <vt:lpstr>Today’s objectives</vt:lpstr>
      <vt:lpstr>PowerPoint Presentation</vt:lpstr>
      <vt:lpstr>PowerPoint Presentation</vt:lpstr>
      <vt:lpstr>PowerPoint Presentation</vt:lpstr>
      <vt:lpstr>Jobs which no longer exist</vt:lpstr>
      <vt:lpstr>Jobs which no longer exist</vt:lpstr>
      <vt:lpstr>Jobs which no longer exist</vt:lpstr>
      <vt:lpstr>Jobs which no longer exist</vt:lpstr>
      <vt:lpstr>Jobs which no longer exist</vt:lpstr>
      <vt:lpstr>RECAP: Today’s key question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26</cp:revision>
  <dcterms:created xsi:type="dcterms:W3CDTF">2021-12-09T10:44:45Z</dcterms:created>
  <dcterms:modified xsi:type="dcterms:W3CDTF">2022-02-16T09:46:56Z</dcterms:modified>
</cp:coreProperties>
</file>