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287" r:id="rId4"/>
    <p:sldId id="282" r:id="rId5"/>
    <p:sldId id="267" r:id="rId6"/>
    <p:sldId id="275" r:id="rId7"/>
    <p:sldId id="279" r:id="rId8"/>
    <p:sldId id="280" r:id="rId9"/>
    <p:sldId id="276" r:id="rId10"/>
    <p:sldId id="277" r:id="rId11"/>
    <p:sldId id="278" r:id="rId12"/>
    <p:sldId id="289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1804BF-53AE-5B45-B6D6-4681B8C71DAA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01E0E0-1CD4-AD4E-9D7E-A25E85E1704C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431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36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04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52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503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477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0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13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3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80" r:id="rId6"/>
    <p:sldLayoutId id="2147483678" r:id="rId7"/>
    <p:sldLayoutId id="2147483679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C26BDDF-8817-BC47-AE62-B56B1A4ED5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</a:t>
            </a:r>
            <a:r>
              <a:rPr lang="en-GB"/>
              <a:t>Cumbria </a:t>
            </a:r>
            <a:br>
              <a:rPr lang="en-GB"/>
            </a:br>
            <a:r>
              <a:rPr lang="en-GB"/>
              <a:t>so </a:t>
            </a:r>
            <a:r>
              <a:rPr lang="en-GB" dirty="0"/>
              <a:t>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50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4462376" cy="4261472"/>
          </a:xfrm>
        </p:spPr>
        <p:txBody>
          <a:bodyPr/>
          <a:lstStyle/>
          <a:p>
            <a:r>
              <a:rPr lang="en-GB" dirty="0"/>
              <a:t>Which jobs are linked to tourism?</a:t>
            </a:r>
          </a:p>
          <a:p>
            <a:r>
              <a:rPr lang="en-GB" dirty="0"/>
              <a:t>Aim for 5</a:t>
            </a:r>
          </a:p>
          <a:p>
            <a:endParaRPr lang="en-GB" dirty="0"/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AEE37AAE-ED23-034F-9D80-F5BDBEDA0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521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Chef/baker</a:t>
            </a:r>
          </a:p>
          <a:p>
            <a:r>
              <a:rPr lang="en-GB" dirty="0"/>
              <a:t>Waiter</a:t>
            </a:r>
          </a:p>
          <a:p>
            <a:r>
              <a:rPr lang="en-GB" dirty="0"/>
              <a:t>Food/alcohol supplier</a:t>
            </a:r>
          </a:p>
          <a:p>
            <a:r>
              <a:rPr lang="en-GB" dirty="0"/>
              <a:t>Farms supplying fresh produce</a:t>
            </a:r>
          </a:p>
          <a:p>
            <a:r>
              <a:rPr lang="en-GB" dirty="0"/>
              <a:t>Waiter/waitress </a:t>
            </a:r>
          </a:p>
          <a:p>
            <a:r>
              <a:rPr lang="en-GB" dirty="0"/>
              <a:t>Cleaner</a:t>
            </a:r>
          </a:p>
          <a:p>
            <a:r>
              <a:rPr lang="en-GB" dirty="0"/>
              <a:t>Bus/train/car driver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BF97074D-8E60-BA4A-A0A8-205D3524A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341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9CF229-328A-7141-A997-8B006A112A2D}"/>
              </a:ext>
            </a:extLst>
          </p:cNvPr>
          <p:cNvSpPr txBox="1"/>
          <p:nvPr/>
        </p:nvSpPr>
        <p:spPr>
          <a:xfrm>
            <a:off x="3799268" y="2821301"/>
            <a:ext cx="46363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Could you see yourself working in the Tourism Industry?</a:t>
            </a:r>
          </a:p>
          <a:p>
            <a:pPr algn="ctr"/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82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49300"/>
            <a:ext cx="10058400" cy="806450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6320" y="2848021"/>
            <a:ext cx="10058400" cy="2422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Next time you are doing something ‘touristy’ – look at all the different jobs involved.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8BAD81-06B5-5240-A997-D035D6654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1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5953CB7-853C-4466-AFDD-CB351FF1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317" y="3536844"/>
            <a:ext cx="3016401" cy="224360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DA59E2-0741-49D6-810E-F10A659A3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3536844"/>
            <a:ext cx="2800350" cy="22436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DDC5DA-B4C3-42B6-9822-F310CC456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642" y="3536844"/>
            <a:ext cx="3153172" cy="224360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9A2429-FE40-D841-BFBC-B2E0F988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RECAP: What do these areas all have in common?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7F1FBE-9D97-6A41-8B32-BBDE8547AD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1581412"/>
          </a:xfrm>
        </p:spPr>
        <p:txBody>
          <a:bodyPr numCol="3"/>
          <a:lstStyle/>
          <a:p>
            <a:r>
              <a:rPr lang="en-GB" dirty="0"/>
              <a:t>People are living longer – need more health care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Consumer trends changing – spending more on leisure and on wellbeing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Going green – saving the environment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348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5953CB7-853C-4466-AFDD-CB351FF1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317" y="3536844"/>
            <a:ext cx="3016401" cy="224360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DA59E2-0741-49D6-810E-F10A659A3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3536844"/>
            <a:ext cx="2800350" cy="22436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DDC5DA-B4C3-42B6-9822-F310CC456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642" y="3536844"/>
            <a:ext cx="3153172" cy="224360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9A2429-FE40-D841-BFBC-B2E0F988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They are all growth sectors – lots of jobs in the future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7F1FBE-9D97-6A41-8B32-BBDE8547AD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1581412"/>
          </a:xfrm>
        </p:spPr>
        <p:txBody>
          <a:bodyPr numCol="3"/>
          <a:lstStyle/>
          <a:p>
            <a:r>
              <a:rPr lang="en-GB" dirty="0"/>
              <a:t>People are living longer – need more health care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Consumer trends changing – spending more on leisure and on wellbeing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Going green – saving the environment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42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0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9CF229-328A-7141-A997-8B006A112A2D}"/>
              </a:ext>
            </a:extLst>
          </p:cNvPr>
          <p:cNvSpPr txBox="1"/>
          <p:nvPr/>
        </p:nvSpPr>
        <p:spPr>
          <a:xfrm>
            <a:off x="3799268" y="2821301"/>
            <a:ext cx="46363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Could you see yourself working in the Tourism Industry?</a:t>
            </a:r>
          </a:p>
          <a:p>
            <a:pPr algn="ctr"/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007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r>
              <a:rPr lang="en-GB" dirty="0"/>
              <a:t>Identify the job roles within the Tourism industry. </a:t>
            </a:r>
          </a:p>
          <a:p>
            <a:r>
              <a:rPr lang="en-GB" dirty="0"/>
              <a:t>Explain the impact of tourism of a wide range of sectors.</a:t>
            </a:r>
          </a:p>
          <a:p>
            <a:r>
              <a:rPr lang="en-GB" dirty="0"/>
              <a:t>Evaluate the +/- of working within tourism.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5240852" cy="4261472"/>
          </a:xfrm>
        </p:spPr>
        <p:txBody>
          <a:bodyPr/>
          <a:lstStyle/>
          <a:p>
            <a:r>
              <a:rPr lang="en-GB" dirty="0"/>
              <a:t>On average, how many tourists do you think visit Cumbria each year?</a:t>
            </a:r>
          </a:p>
          <a:p>
            <a:endParaRPr lang="en-GB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DDE1960D-6FFC-4040-9005-0AA888A31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830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4944290" cy="4261472"/>
          </a:xfrm>
        </p:spPr>
        <p:txBody>
          <a:bodyPr/>
          <a:lstStyle/>
          <a:p>
            <a:r>
              <a:rPr lang="en-GB" dirty="0"/>
              <a:t>Over 47 million tourists visit Cumbria every year.</a:t>
            </a:r>
          </a:p>
          <a:p>
            <a:r>
              <a:rPr lang="en-GB" dirty="0"/>
              <a:t>Tourism is classed as a future growth sector is Cumbria, meaning there could be lots of employment opportunities in the future.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1F8EE0D6-D00D-7745-87AD-7E953672E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2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154355" cy="4261472"/>
          </a:xfrm>
        </p:spPr>
        <p:txBody>
          <a:bodyPr/>
          <a:lstStyle/>
          <a:p>
            <a:r>
              <a:rPr lang="en-GB" dirty="0"/>
              <a:t>Which businesses benefit from all the tourists?</a:t>
            </a:r>
          </a:p>
          <a:p>
            <a:r>
              <a:rPr lang="en-GB" dirty="0"/>
              <a:t>Aim for 5!</a:t>
            </a:r>
          </a:p>
          <a:p>
            <a:endParaRPr lang="en-GB" dirty="0"/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C3810FC9-6E24-2348-A87F-1C8874BFB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634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4969003" cy="4261472"/>
          </a:xfrm>
        </p:spPr>
        <p:txBody>
          <a:bodyPr/>
          <a:lstStyle/>
          <a:p>
            <a:r>
              <a:rPr lang="en-GB" dirty="0"/>
              <a:t>Hotels/B&amp;Bs</a:t>
            </a:r>
          </a:p>
          <a:p>
            <a:r>
              <a:rPr lang="en-GB" dirty="0"/>
              <a:t>Restaurants/Cafes/pubs</a:t>
            </a:r>
          </a:p>
          <a:p>
            <a:r>
              <a:rPr lang="en-GB" dirty="0"/>
              <a:t>Retail/shopping</a:t>
            </a:r>
          </a:p>
          <a:p>
            <a:r>
              <a:rPr lang="en-GB" dirty="0"/>
              <a:t>Transport – train, buses, taxi</a:t>
            </a:r>
          </a:p>
          <a:p>
            <a:r>
              <a:rPr lang="en-GB" dirty="0"/>
              <a:t>Music venues/theatres/outdoor adventures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DA4CDDE5-B4A9-CC49-8866-650375604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1" y="1860841"/>
            <a:ext cx="4537818" cy="42139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791637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323</Words>
  <Application>Microsoft Office PowerPoint</Application>
  <PresentationFormat>Widescreen</PresentationFormat>
  <Paragraphs>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RECAP: What do these areas all have in common?</vt:lpstr>
      <vt:lpstr>They are all growth sectors – lots of jobs in the future</vt:lpstr>
      <vt:lpstr>Today’s key question</vt:lpstr>
      <vt:lpstr>Today’s objectives</vt:lpstr>
      <vt:lpstr>Cumbria Growth Sector - Tourism</vt:lpstr>
      <vt:lpstr>Cumbria Growth Sector - Tourism</vt:lpstr>
      <vt:lpstr>Cumbria Growth Sector - Tourism</vt:lpstr>
      <vt:lpstr>Cumbria Growth Sector - Tourism</vt:lpstr>
      <vt:lpstr>Cumbria Growth Sector - Tourism</vt:lpstr>
      <vt:lpstr>Cumbria Growth Sector - Tourism</vt:lpstr>
      <vt:lpstr>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39</cp:revision>
  <dcterms:created xsi:type="dcterms:W3CDTF">2021-12-09T11:50:50Z</dcterms:created>
  <dcterms:modified xsi:type="dcterms:W3CDTF">2022-02-16T09:57:31Z</dcterms:modified>
</cp:coreProperties>
</file>