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4" r:id="rId3"/>
    <p:sldId id="320" r:id="rId4"/>
    <p:sldId id="324" r:id="rId5"/>
    <p:sldId id="267" r:id="rId6"/>
    <p:sldId id="327" r:id="rId7"/>
    <p:sldId id="328" r:id="rId8"/>
    <p:sldId id="329" r:id="rId9"/>
    <p:sldId id="326" r:id="rId10"/>
    <p:sldId id="330" r:id="rId11"/>
    <p:sldId id="331" r:id="rId12"/>
    <p:sldId id="32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B4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69" autoAdjust="0"/>
    <p:restoredTop sz="94660"/>
  </p:normalViewPr>
  <p:slideViewPr>
    <p:cSldViewPr snapToGrid="0">
      <p:cViewPr varScale="1">
        <p:scale>
          <a:sx n="63" d="100"/>
          <a:sy n="63" d="100"/>
        </p:scale>
        <p:origin x="4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9045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80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13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387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6098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18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74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16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2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EF9DF45-CD1C-A447-B728-5A54781C1E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65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68" y="162778"/>
            <a:ext cx="10166032" cy="1379011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Self-assessment: </a:t>
            </a:r>
            <a:br>
              <a:rPr lang="en-GB" dirty="0">
                <a:latin typeface="Abadi" panose="020B0604020104020204" pitchFamily="34" charset="0"/>
              </a:rPr>
            </a:br>
            <a:r>
              <a:rPr lang="en-GB" dirty="0">
                <a:latin typeface="Abadi" panose="020B0604020104020204" pitchFamily="34" charset="0"/>
              </a:rPr>
              <a:t>Common skills employers are looking for?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3B30490-5989-4C9D-BDDE-2B09D206ED54}"/>
              </a:ext>
            </a:extLst>
          </p:cNvPr>
          <p:cNvGraphicFramePr>
            <a:graphicFrameLocks noGrp="1"/>
          </p:cNvGraphicFramePr>
          <p:nvPr/>
        </p:nvGraphicFramePr>
        <p:xfrm>
          <a:off x="206375" y="1838324"/>
          <a:ext cx="11779250" cy="4396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5850">
                  <a:extLst>
                    <a:ext uri="{9D8B030D-6E8A-4147-A177-3AD203B41FA5}">
                      <a16:colId xmlns:a16="http://schemas.microsoft.com/office/drawing/2014/main" val="1801429107"/>
                    </a:ext>
                  </a:extLst>
                </a:gridCol>
                <a:gridCol w="1476375">
                  <a:extLst>
                    <a:ext uri="{9D8B030D-6E8A-4147-A177-3AD203B41FA5}">
                      <a16:colId xmlns:a16="http://schemas.microsoft.com/office/drawing/2014/main" val="1417084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39311078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4045072192"/>
                    </a:ext>
                  </a:extLst>
                </a:gridCol>
                <a:gridCol w="5003800">
                  <a:extLst>
                    <a:ext uri="{9D8B030D-6E8A-4147-A177-3AD203B41FA5}">
                      <a16:colId xmlns:a16="http://schemas.microsoft.com/office/drawing/2014/main" val="1805682467"/>
                    </a:ext>
                  </a:extLst>
                </a:gridCol>
              </a:tblGrid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Abadi" panose="020B0604020104020204" pitchFamily="34" charset="0"/>
                        </a:rPr>
                        <a:t>Skill</a:t>
                      </a:r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badi" panose="020B0604020104020204" pitchFamily="34" charset="0"/>
                        </a:rPr>
                        <a:t>Excellent</a:t>
                      </a:r>
                    </a:p>
                    <a:p>
                      <a:pPr algn="ctr"/>
                      <a:endParaRPr lang="en-GB" dirty="0">
                        <a:latin typeface="Abadi" panose="020B0604020104020204" pitchFamily="34" charset="0"/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GB" dirty="0">
                          <a:latin typeface="Abadi" panose="020B060402010402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badi" panose="020B0604020104020204" pitchFamily="34" charset="0"/>
                        </a:rPr>
                        <a:t>Ok</a:t>
                      </a:r>
                    </a:p>
                    <a:p>
                      <a:pPr algn="ctr"/>
                      <a:endParaRPr lang="en-GB" dirty="0">
                        <a:latin typeface="Abadi" panose="020B0604020104020204" pitchFamily="34" charset="0"/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GB" dirty="0">
                          <a:latin typeface="Abadi" panose="020B060402010402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badi" panose="020B0604020104020204" pitchFamily="34" charset="0"/>
                        </a:rPr>
                        <a:t>Should work on</a:t>
                      </a: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GB" dirty="0">
                          <a:latin typeface="Abadi" panose="020B060402010402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badi" panose="020B0604020104020204" pitchFamily="34" charset="0"/>
                        </a:rPr>
                        <a:t>Example of when I have used this skills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133126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Abadi" panose="020B0604020104020204" pitchFamily="34" charset="0"/>
                        </a:rPr>
                        <a:t>Team work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544329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Abadi" panose="020B0604020104020204" pitchFamily="34" charset="0"/>
                        </a:rPr>
                        <a:t>Problem solving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535106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Abadi" panose="020B0604020104020204" pitchFamily="34" charset="0"/>
                        </a:rPr>
                        <a:t>Verbal communication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01395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Abadi" panose="020B0604020104020204" pitchFamily="34" charset="0"/>
                        </a:rPr>
                        <a:t>Initiative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981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69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B586FD-BBBE-E446-B7FF-18F9BAD20E78}"/>
              </a:ext>
            </a:extLst>
          </p:cNvPr>
          <p:cNvSpPr txBox="1"/>
          <p:nvPr/>
        </p:nvSpPr>
        <p:spPr>
          <a:xfrm>
            <a:off x="3585908" y="2672479"/>
            <a:ext cx="46363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GB" sz="5400" i="1" dirty="0">
                <a:latin typeface="Abadi" panose="020B0604020104020204" pitchFamily="34" charset="0"/>
              </a:rPr>
              <a:t>What skills have you developed?</a:t>
            </a:r>
          </a:p>
        </p:txBody>
      </p:sp>
    </p:spTree>
    <p:extLst>
      <p:ext uri="{BB962C8B-B14F-4D97-AF65-F5344CB8AC3E}">
        <p14:creationId xmlns:p14="http://schemas.microsoft.com/office/powerpoint/2010/main" val="2231305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880A20E-11BE-454C-957B-C7C8ECC33D5C}"/>
              </a:ext>
            </a:extLst>
          </p:cNvPr>
          <p:cNvSpPr txBox="1">
            <a:spLocks/>
          </p:cNvSpPr>
          <p:nvPr/>
        </p:nvSpPr>
        <p:spPr>
          <a:xfrm>
            <a:off x="1036320" y="2848021"/>
            <a:ext cx="10058400" cy="2422525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1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If you haven’t picked your GCSE options yet, think about the skills each subject will give you to help you decide.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60D787-603A-EC42-AB98-67755BF12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C106C-E6C5-BE4F-B28F-443ADD8E9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0BC57B-A35D-C049-B39A-317DB484767E}"/>
              </a:ext>
            </a:extLst>
          </p:cNvPr>
          <p:cNvSpPr txBox="1"/>
          <p:nvPr/>
        </p:nvSpPr>
        <p:spPr>
          <a:xfrm>
            <a:off x="3777803" y="3261759"/>
            <a:ext cx="4636393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What are the key skills employers want?</a:t>
            </a:r>
          </a:p>
          <a:p>
            <a:pPr algn="ctr"/>
            <a:endParaRPr lang="en-GB" sz="3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312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E0EF4B-A18E-466C-AD6F-CA788164E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480" y="1659600"/>
            <a:ext cx="8149906" cy="4637449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32C00C1-0418-4649-885D-D35B7A1FC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 skills sought after in Cumbria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2C31BD9-00AE-BE4B-9223-D21EC5A581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2901950" cy="4261472"/>
          </a:xfrm>
        </p:spPr>
        <p:txBody>
          <a:bodyPr/>
          <a:lstStyle/>
          <a:p>
            <a:r>
              <a:rPr lang="en-GB" dirty="0"/>
              <a:t>How many have you demonstrated?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80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B586FD-BBBE-E446-B7FF-18F9BAD20E78}"/>
              </a:ext>
            </a:extLst>
          </p:cNvPr>
          <p:cNvSpPr txBox="1"/>
          <p:nvPr/>
        </p:nvSpPr>
        <p:spPr>
          <a:xfrm>
            <a:off x="3585908" y="2672479"/>
            <a:ext cx="46363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GB" sz="5400" i="1" dirty="0">
                <a:latin typeface="Abadi" panose="020B0604020104020204" pitchFamily="34" charset="0"/>
              </a:rPr>
              <a:t>What skills have you developed?</a:t>
            </a:r>
          </a:p>
        </p:txBody>
      </p:sp>
    </p:spTree>
    <p:extLst>
      <p:ext uri="{BB962C8B-B14F-4D97-AF65-F5344CB8AC3E}">
        <p14:creationId xmlns:p14="http://schemas.microsoft.com/office/powerpoint/2010/main" val="271863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97100"/>
            <a:ext cx="10058400" cy="1450757"/>
          </a:xfrm>
        </p:spPr>
        <p:txBody>
          <a:bodyPr/>
          <a:lstStyle/>
          <a:p>
            <a:r>
              <a:rPr lang="en-GB" dirty="0">
                <a:latin typeface="Abadi" panose="020B0604020104020204" pitchFamily="34" charset="0"/>
              </a:rPr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0" y="1845734"/>
            <a:ext cx="11499214" cy="4023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To be able to:</a:t>
            </a:r>
          </a:p>
          <a:p>
            <a:endParaRPr lang="en-GB" sz="3600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3600" dirty="0">
                <a:latin typeface="Abadi" panose="020B0604020104020204" pitchFamily="34" charset="0"/>
              </a:rPr>
              <a:t>Identify the skills you have developed in school.</a:t>
            </a:r>
          </a:p>
          <a:p>
            <a:pPr marL="0" indent="0">
              <a:buNone/>
            </a:pPr>
            <a:endParaRPr lang="en-GB" sz="3600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3600" dirty="0">
                <a:latin typeface="Abadi" panose="020B0604020104020204" pitchFamily="34" charset="0"/>
              </a:rPr>
              <a:t>Explain how these skills will be useful in the future.</a:t>
            </a:r>
          </a:p>
          <a:p>
            <a:pPr marL="0" indent="0">
              <a:buNone/>
            </a:pPr>
            <a:endParaRPr lang="en-GB" sz="3600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3600" dirty="0">
                <a:latin typeface="Abadi" panose="020B0604020104020204" pitchFamily="34" charset="0"/>
              </a:rPr>
              <a:t>Judge which skills you may need to develop/work on the most.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71B594-96D2-4424-AC07-09829DE747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70516" b="-4403"/>
          <a:stretch/>
        </p:blipFill>
        <p:spPr>
          <a:xfrm>
            <a:off x="10659054" y="97100"/>
            <a:ext cx="1532946" cy="1379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4DEF-1A7D-411E-8FBE-2AD7BFFF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0400" y="4183944"/>
            <a:ext cx="6023828" cy="80659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Abadi" panose="020B0604020104020204" pitchFamily="34" charset="0"/>
              </a:rPr>
              <a:t>Which skills have you developed in science?</a:t>
            </a: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E9A3A11D-86BE-4DEA-A4F1-FFAF804952E8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812" y="1701483"/>
            <a:ext cx="5462588" cy="427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238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3" y="305066"/>
            <a:ext cx="10058400" cy="1615174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Which skills have you developed in science?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898" y="2083858"/>
            <a:ext cx="4733925" cy="42216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Fine motor skills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Attention to detail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Health and safety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Team work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Communication skills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BEDC09-39B7-4A55-BB51-8565D400F81F}"/>
              </a:ext>
            </a:extLst>
          </p:cNvPr>
          <p:cNvSpPr txBox="1">
            <a:spLocks/>
          </p:cNvSpPr>
          <p:nvPr/>
        </p:nvSpPr>
        <p:spPr>
          <a:xfrm>
            <a:off x="6353177" y="2083858"/>
            <a:ext cx="4733925" cy="42216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Data recording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Initiative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Perseverance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Evaluation skills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Mathematical skills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376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4DEF-1A7D-411E-8FBE-2AD7BFFF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1742" y="4840880"/>
            <a:ext cx="5029200" cy="80659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Abadi" panose="020B0604020104020204" pitchFamily="34" charset="0"/>
              </a:rPr>
              <a:t>Which skills have you developed in history?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77653FAD-3344-442E-8C9A-650B60D89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58" y="1830069"/>
            <a:ext cx="5346700" cy="401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542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" y="61226"/>
            <a:ext cx="10058400" cy="1615174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Which skills have you developed in history?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898" y="2083858"/>
            <a:ext cx="4733925" cy="42216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Essay writing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Identifying bias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Verbal and written communication skills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Research skills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BEDC09-39B7-4A55-BB51-8565D400F81F}"/>
              </a:ext>
            </a:extLst>
          </p:cNvPr>
          <p:cNvSpPr txBox="1">
            <a:spLocks/>
          </p:cNvSpPr>
          <p:nvPr/>
        </p:nvSpPr>
        <p:spPr>
          <a:xfrm>
            <a:off x="6353177" y="2083858"/>
            <a:ext cx="4733925" cy="42216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Evaluation skills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Decision making skills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Independence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Public Speaking skills</a:t>
            </a:r>
          </a:p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387639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980</TotalTime>
  <Words>232</Words>
  <Application>Microsoft Office PowerPoint</Application>
  <PresentationFormat>Widescreen</PresentationFormat>
  <Paragraphs>59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RECAP</vt:lpstr>
      <vt:lpstr>Top skills sought after in Cumbria</vt:lpstr>
      <vt:lpstr>Today’s key question</vt:lpstr>
      <vt:lpstr>Today’s objectives</vt:lpstr>
      <vt:lpstr>Which skills have you developed in science?</vt:lpstr>
      <vt:lpstr>Which skills have you developed in science?</vt:lpstr>
      <vt:lpstr>Which skills have you developed in history?</vt:lpstr>
      <vt:lpstr>Which skills have you developed in history?</vt:lpstr>
      <vt:lpstr>Self-assessment:  Common skills employers are looking for?</vt:lpstr>
      <vt:lpstr>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76</cp:revision>
  <dcterms:created xsi:type="dcterms:W3CDTF">2021-12-09T10:44:45Z</dcterms:created>
  <dcterms:modified xsi:type="dcterms:W3CDTF">2022-02-16T13:39:45Z</dcterms:modified>
</cp:coreProperties>
</file>