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7" r:id="rId3"/>
    <p:sldId id="272" r:id="rId4"/>
    <p:sldId id="267" r:id="rId5"/>
    <p:sldId id="304" r:id="rId6"/>
    <p:sldId id="303" r:id="rId7"/>
    <p:sldId id="305" r:id="rId8"/>
    <p:sldId id="301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5011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989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07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03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57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13209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270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2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4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4BZ16MXo61s?feature=oembed" TargetMode="External"/><Relationship Id="rId4" Type="http://schemas.openxmlformats.org/officeDocument/2006/relationships/hyperlink" Target="https://www.youtube.com/watch?v=4BZ16MXo61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F36DE28-5167-5F49-BACB-794A1104D0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651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year 8 we looked at… gathering LMI from job adverts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82E936-7868-4F57-A317-252A8C7C4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259" y="1887573"/>
            <a:ext cx="6496384" cy="4476980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A686D2-E00B-4C73-9FC5-7AFEDAC3EC8E}"/>
              </a:ext>
            </a:extLst>
          </p:cNvPr>
          <p:cNvSpPr txBox="1"/>
          <p:nvPr/>
        </p:nvSpPr>
        <p:spPr>
          <a:xfrm>
            <a:off x="456147" y="2541650"/>
            <a:ext cx="2767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pay is £10 an hour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7DBA97-4743-48F6-AD64-7707D4E3DC50}"/>
              </a:ext>
            </a:extLst>
          </p:cNvPr>
          <p:cNvSpPr txBox="1"/>
          <p:nvPr/>
        </p:nvSpPr>
        <p:spPr>
          <a:xfrm>
            <a:off x="456147" y="4324581"/>
            <a:ext cx="2306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It’s full time – so between 35 – 40 hours per week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74DF27-1EC3-4E72-B0D9-9A3D28FA907B}"/>
              </a:ext>
            </a:extLst>
          </p:cNvPr>
          <p:cNvSpPr txBox="1"/>
          <p:nvPr/>
        </p:nvSpPr>
        <p:spPr>
          <a:xfrm>
            <a:off x="9725995" y="2609042"/>
            <a:ext cx="2352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Your application must be in by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18th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6B4825-B0EF-4345-8689-BC373B80E7F7}"/>
              </a:ext>
            </a:extLst>
          </p:cNvPr>
          <p:cNvSpPr txBox="1"/>
          <p:nvPr/>
        </p:nvSpPr>
        <p:spPr>
          <a:xfrm>
            <a:off x="9925544" y="5193757"/>
            <a:ext cx="1819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You will be based in Welton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992C2C-44AD-4E05-A5F9-433C0C44C888}"/>
              </a:ext>
            </a:extLst>
          </p:cNvPr>
          <p:cNvCxnSpPr>
            <a:cxnSpLocks/>
          </p:cNvCxnSpPr>
          <p:nvPr/>
        </p:nvCxnSpPr>
        <p:spPr>
          <a:xfrm flipV="1">
            <a:off x="8048624" y="3049838"/>
            <a:ext cx="1790783" cy="1198312"/>
          </a:xfrm>
          <a:prstGeom prst="straightConnector1">
            <a:avLst/>
          </a:prstGeom>
          <a:ln w="762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1B8938-C437-41D0-A9CC-47CE911297B6}"/>
              </a:ext>
            </a:extLst>
          </p:cNvPr>
          <p:cNvCxnSpPr>
            <a:cxnSpLocks/>
          </p:cNvCxnSpPr>
          <p:nvPr/>
        </p:nvCxnSpPr>
        <p:spPr>
          <a:xfrm flipH="1" flipV="1">
            <a:off x="2396942" y="2931594"/>
            <a:ext cx="923925" cy="457065"/>
          </a:xfrm>
          <a:prstGeom prst="straightConnector1">
            <a:avLst/>
          </a:prstGeom>
          <a:ln w="762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AFFF0EA-BE52-4876-857B-37C38521709C}"/>
              </a:ext>
            </a:extLst>
          </p:cNvPr>
          <p:cNvCxnSpPr>
            <a:cxnSpLocks/>
          </p:cNvCxnSpPr>
          <p:nvPr/>
        </p:nvCxnSpPr>
        <p:spPr>
          <a:xfrm flipH="1">
            <a:off x="2444484" y="3877682"/>
            <a:ext cx="876383" cy="370468"/>
          </a:xfrm>
          <a:prstGeom prst="straightConnector1">
            <a:avLst/>
          </a:prstGeom>
          <a:ln w="762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289AB0-9796-433E-8210-96A88A81F217}"/>
              </a:ext>
            </a:extLst>
          </p:cNvPr>
          <p:cNvCxnSpPr>
            <a:cxnSpLocks/>
          </p:cNvCxnSpPr>
          <p:nvPr/>
        </p:nvCxnSpPr>
        <p:spPr>
          <a:xfrm>
            <a:off x="8048624" y="4757459"/>
            <a:ext cx="2081212" cy="612129"/>
          </a:xfrm>
          <a:prstGeom prst="straightConnector1">
            <a:avLst/>
          </a:prstGeom>
          <a:ln w="762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78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A68B80-A5A9-2140-8135-802BF5739345}"/>
              </a:ext>
            </a:extLst>
          </p:cNvPr>
          <p:cNvSpPr txBox="1"/>
          <p:nvPr/>
        </p:nvSpPr>
        <p:spPr>
          <a:xfrm>
            <a:off x="3799268" y="3007759"/>
            <a:ext cx="46363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What are the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good things about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living and working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in Cumbria?</a:t>
            </a:r>
          </a:p>
        </p:txBody>
      </p:sp>
    </p:spTree>
    <p:extLst>
      <p:ext uri="{BB962C8B-B14F-4D97-AF65-F5344CB8AC3E}">
        <p14:creationId xmlns:p14="http://schemas.microsoft.com/office/powerpoint/2010/main" val="60504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1167427" cy="42614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4000" dirty="0"/>
              <a:t>To be able to: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Identify the benefits of living in Cumbria.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Describe the employment opportunities in Cumbria.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Evaluate the importance of a work–life-balance.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D115AC1-8F85-7747-9E54-EC0B26113F7D}"/>
              </a:ext>
            </a:extLst>
          </p:cNvPr>
          <p:cNvSpPr txBox="1"/>
          <p:nvPr/>
        </p:nvSpPr>
        <p:spPr>
          <a:xfrm>
            <a:off x="3799268" y="3007759"/>
            <a:ext cx="46363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What do you like about living in Cumbria?</a:t>
            </a:r>
          </a:p>
        </p:txBody>
      </p:sp>
    </p:spTree>
    <p:extLst>
      <p:ext uri="{BB962C8B-B14F-4D97-AF65-F5344CB8AC3E}">
        <p14:creationId xmlns:p14="http://schemas.microsoft.com/office/powerpoint/2010/main" val="3376312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5B792-8892-4B25-B3D6-EB2894EC3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148" y="759214"/>
            <a:ext cx="10058400" cy="806592"/>
          </a:xfrm>
        </p:spPr>
        <p:txBody>
          <a:bodyPr/>
          <a:lstStyle/>
          <a:p>
            <a:r>
              <a:rPr lang="en-GB" dirty="0"/>
              <a:t>Why live and work in Cumbria?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FD50D3-8EBA-DF4C-ACF7-93D225939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3787614" cy="426147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When watching the video, look out for:</a:t>
            </a:r>
          </a:p>
          <a:p>
            <a:r>
              <a:rPr lang="en-GB" dirty="0"/>
              <a:t>Different types of jobs</a:t>
            </a:r>
          </a:p>
          <a:p>
            <a:r>
              <a:rPr lang="en-GB" dirty="0"/>
              <a:t>Reasons to live in Cumbria</a:t>
            </a:r>
          </a:p>
          <a:p>
            <a:r>
              <a:rPr lang="en-GB" dirty="0"/>
              <a:t>Future opportunities for you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Online Media 3" title="You are Our Future #CareersInCumbria">
            <a:hlinkClick r:id="" action="ppaction://media"/>
            <a:extLst>
              <a:ext uri="{FF2B5EF4-FFF2-40B4-BE49-F238E27FC236}">
                <a16:creationId xmlns:a16="http://schemas.microsoft.com/office/drawing/2014/main" id="{9E29CBC5-474A-4FC5-8626-2207E7BC4C65}"/>
              </a:ext>
            </a:extLst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447123" y="1891119"/>
            <a:ext cx="7121525" cy="40227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7CF5A1-7398-4701-8373-9D3F3615903E}"/>
              </a:ext>
            </a:extLst>
          </p:cNvPr>
          <p:cNvSpPr txBox="1"/>
          <p:nvPr/>
        </p:nvSpPr>
        <p:spPr>
          <a:xfrm>
            <a:off x="3429000" y="642251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You are Our Future #CareersInCumbria - YouTube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3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0728F8-08E1-F943-BC5F-297D0FC19070}"/>
              </a:ext>
            </a:extLst>
          </p:cNvPr>
          <p:cNvSpPr txBox="1"/>
          <p:nvPr/>
        </p:nvSpPr>
        <p:spPr>
          <a:xfrm>
            <a:off x="3799268" y="3007759"/>
            <a:ext cx="46363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Will living in Cumbria help you achieve a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work-life balance?</a:t>
            </a:r>
          </a:p>
        </p:txBody>
      </p:sp>
    </p:spTree>
    <p:extLst>
      <p:ext uri="{BB962C8B-B14F-4D97-AF65-F5344CB8AC3E}">
        <p14:creationId xmlns:p14="http://schemas.microsoft.com/office/powerpoint/2010/main" val="3505445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6AD309-D1F9-1145-A75D-0587EDF2A7A0}"/>
              </a:ext>
            </a:extLst>
          </p:cNvPr>
          <p:cNvSpPr txBox="1"/>
          <p:nvPr/>
        </p:nvSpPr>
        <p:spPr>
          <a:xfrm>
            <a:off x="3799268" y="3007759"/>
            <a:ext cx="46363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What are the good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things about living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and working in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Cumbria?</a:t>
            </a:r>
          </a:p>
        </p:txBody>
      </p:sp>
    </p:spTree>
    <p:extLst>
      <p:ext uri="{BB962C8B-B14F-4D97-AF65-F5344CB8AC3E}">
        <p14:creationId xmlns:p14="http://schemas.microsoft.com/office/powerpoint/2010/main" val="233528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C02C65-A208-7548-8A57-8609919B888E}"/>
              </a:ext>
            </a:extLst>
          </p:cNvPr>
          <p:cNvSpPr txBox="1">
            <a:spLocks/>
          </p:cNvSpPr>
          <p:nvPr/>
        </p:nvSpPr>
        <p:spPr>
          <a:xfrm>
            <a:off x="1036320" y="2848021"/>
            <a:ext cx="10058400" cy="242252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Speak to someone at home or a family friend to see what they like about working/living in Cumbria.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5E1830-ECE5-8740-9B36-4E97DB46D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574</TotalTime>
  <Words>213</Words>
  <Application>Microsoft Office PowerPoint</Application>
  <PresentationFormat>Widescreen</PresentationFormat>
  <Paragraphs>27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In year 8 we looked at… gathering LMI from job adverts</vt:lpstr>
      <vt:lpstr>Today’s key question</vt:lpstr>
      <vt:lpstr>Today’s objectives</vt:lpstr>
      <vt:lpstr>PowerPoint Presentation</vt:lpstr>
      <vt:lpstr>Why live and work in Cumbria?</vt:lpstr>
      <vt:lpstr>PowerPoint Presentation</vt:lpstr>
      <vt:lpstr>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54</cp:revision>
  <dcterms:created xsi:type="dcterms:W3CDTF">2021-12-09T10:44:45Z</dcterms:created>
  <dcterms:modified xsi:type="dcterms:W3CDTF">2022-02-16T10:28:45Z</dcterms:modified>
</cp:coreProperties>
</file>