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69" r:id="rId5"/>
    <p:sldId id="260" r:id="rId6"/>
    <p:sldId id="270" r:id="rId7"/>
    <p:sldId id="262" r:id="rId8"/>
    <p:sldId id="271" r:id="rId9"/>
    <p:sldId id="264" r:id="rId10"/>
    <p:sldId id="272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3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323DC58-E4CB-AE4A-AAFE-518F301E02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687485"/>
            <a:ext cx="10058400" cy="1922732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5400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3740725"/>
            <a:ext cx="10058400" cy="859527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b="1" cap="all" spc="2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3558462"/>
            <a:ext cx="9875520" cy="0"/>
          </a:xfrm>
          <a:prstGeom prst="line">
            <a:avLst/>
          </a:prstGeom>
          <a:ln w="28575">
            <a:solidFill>
              <a:srgbClr val="ED6E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20B5FCA-2693-6F44-8A78-FFB8DBBB4C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439" y="4967656"/>
            <a:ext cx="6199958" cy="134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465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92A9632-AEF8-5940-9056-3108D4CFD2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10058401" cy="4261472"/>
          </a:xfrm>
        </p:spPr>
        <p:txBody>
          <a:bodyPr/>
          <a:lstStyle>
            <a:lvl1pPr>
              <a:buClr>
                <a:srgbClr val="ED6E4F"/>
              </a:buClr>
              <a:defRPr/>
            </a:lvl1pPr>
            <a:lvl2pPr>
              <a:buClr>
                <a:srgbClr val="ED6E4F"/>
              </a:buClr>
              <a:defRPr/>
            </a:lvl2pPr>
            <a:lvl3pPr>
              <a:buClr>
                <a:srgbClr val="ED6E4F"/>
              </a:buClr>
              <a:defRPr/>
            </a:lvl3pPr>
            <a:lvl4pPr>
              <a:buClr>
                <a:srgbClr val="ED6E4F"/>
              </a:buClr>
              <a:defRPr/>
            </a:lvl4pPr>
            <a:lvl5pPr>
              <a:buClr>
                <a:srgbClr val="ED6E4F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D82AA2-5FCB-CA44-9636-9F3382B3046E}"/>
              </a:ext>
            </a:extLst>
          </p:cNvPr>
          <p:cNvCxnSpPr/>
          <p:nvPr userDrawn="1"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274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461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285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DD020889-A332-488F-8EC8-C04FE46BC5CB}" type="datetimeFigureOut">
              <a:rPr lang="en-GB" smtClean="0"/>
              <a:t>16/02/2022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D362E2C3-1645-41AB-88FD-527E5246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41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2363738"/>
            <a:ext cx="4994031" cy="34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49172" y="197299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641740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029" y="2217808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4872154"/>
            <a:ext cx="557915" cy="96901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6297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4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8985" y="2363738"/>
            <a:ext cx="4994031" cy="3217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5372730" y="16457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410BFC8-7CFD-344C-876A-DB54D19CC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3F91D6-427A-DD47-A709-DACAA4BB5E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743" y="1885823"/>
            <a:ext cx="173317" cy="88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3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1BF565-DAEE-DE49-BC5E-DBA80AECBCCE}"/>
              </a:ext>
            </a:extLst>
          </p:cNvPr>
          <p:cNvSpPr/>
          <p:nvPr userDrawn="1"/>
        </p:nvSpPr>
        <p:spPr>
          <a:xfrm>
            <a:off x="3597411" y="1013053"/>
            <a:ext cx="4994031" cy="4994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3A944D-21CC-B64A-BFCA-1B0B293CD452}"/>
              </a:ext>
            </a:extLst>
          </p:cNvPr>
          <p:cNvSpPr/>
          <p:nvPr userDrawn="1"/>
        </p:nvSpPr>
        <p:spPr>
          <a:xfrm>
            <a:off x="2708770" y="636902"/>
            <a:ext cx="1446541" cy="1446541"/>
          </a:xfrm>
          <a:prstGeom prst="rect">
            <a:avLst/>
          </a:prstGeom>
          <a:solidFill>
            <a:srgbClr val="ED6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CA8D55-F973-0741-BD80-D4FD4F86E659}"/>
              </a:ext>
            </a:extLst>
          </p:cNvPr>
          <p:cNvSpPr/>
          <p:nvPr userDrawn="1"/>
        </p:nvSpPr>
        <p:spPr>
          <a:xfrm>
            <a:off x="7869752" y="4953021"/>
            <a:ext cx="1446541" cy="1446541"/>
          </a:xfrm>
          <a:prstGeom prst="rect">
            <a:avLst/>
          </a:prstGeom>
          <a:solidFill>
            <a:srgbClr val="E8B4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205541-CBE6-6248-B558-DD4D702E2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99D726-E319-F94E-8875-A3C8E34578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23" y="859790"/>
            <a:ext cx="557915" cy="9690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BABDB8-C0F5-194E-B0A8-72C8E5766AD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11" y="5183435"/>
            <a:ext cx="557915" cy="9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61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21BD2-C480-3E49-83A0-B487E6406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914C6-8A53-1447-81C1-C5267982DAB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53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6AD9BA-9119-4F4E-9605-385D9151777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6148" y="748940"/>
            <a:ext cx="10058400" cy="806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48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6148" y="155917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BB0770-4468-9C45-99FD-35646B04A1E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16" y="360738"/>
            <a:ext cx="1194794" cy="119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29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500" b="1" kern="1200" spc="-50" baseline="0">
          <a:solidFill>
            <a:srgbClr val="00A8A8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itchFamily="2" charset="2"/>
        <a:buChar char="§"/>
        <a:tabLst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338" indent="-341313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3302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00113" indent="-3333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73150" indent="-323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indeed.com/career-advice/interviewing/what-to-wear-to-an-intervie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C2F23-7622-4A00-AC69-9961C8A16D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Preparing for a virtual interview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CC10A3-EDB8-4146-9E5B-BC2DEE13B5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Top 5 tips</a:t>
            </a:r>
          </a:p>
        </p:txBody>
      </p:sp>
    </p:spTree>
    <p:extLst>
      <p:ext uri="{BB962C8B-B14F-4D97-AF65-F5344CB8AC3E}">
        <p14:creationId xmlns:p14="http://schemas.microsoft.com/office/powerpoint/2010/main" val="2274682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EE0CC5-A6FB-A048-8D4E-0BA15A1CB95B}"/>
              </a:ext>
            </a:extLst>
          </p:cNvPr>
          <p:cNvSpPr txBox="1"/>
          <p:nvPr/>
        </p:nvSpPr>
        <p:spPr>
          <a:xfrm>
            <a:off x="3799268" y="1795671"/>
            <a:ext cx="463639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#5</a:t>
            </a:r>
          </a:p>
          <a:p>
            <a:pPr algn="ctr"/>
            <a:r>
              <a:rPr lang="en-GB" sz="5400" dirty="0">
                <a:latin typeface="Calibri" panose="020F0502020204030204" pitchFamily="34" charset="0"/>
                <a:cs typeface="Calibri" panose="020F0502020204030204" pitchFamily="34" charset="0"/>
              </a:rPr>
              <a:t>Body language is still important</a:t>
            </a:r>
          </a:p>
        </p:txBody>
      </p:sp>
    </p:spTree>
    <p:extLst>
      <p:ext uri="{BB962C8B-B14F-4D97-AF65-F5344CB8AC3E}">
        <p14:creationId xmlns:p14="http://schemas.microsoft.com/office/powerpoint/2010/main" val="2600553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#5 Body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6427787" cy="4261472"/>
          </a:xfrm>
        </p:spPr>
        <p:txBody>
          <a:bodyPr/>
          <a:lstStyle/>
          <a:p>
            <a:r>
              <a:rPr lang="en-GB" dirty="0"/>
              <a:t>Act as if you were doing the interview in person.</a:t>
            </a:r>
          </a:p>
          <a:p>
            <a:r>
              <a:rPr lang="en-GB" dirty="0"/>
              <a:t>Sit up right – aim to have your face in the middle of the screen.</a:t>
            </a:r>
          </a:p>
          <a:p>
            <a:r>
              <a:rPr lang="en-GB" dirty="0"/>
              <a:t>Look into the webcam and keep eye contact.</a:t>
            </a:r>
          </a:p>
          <a:p>
            <a:r>
              <a:rPr lang="en-GB" dirty="0"/>
              <a:t>Don’t move around too much or fidget.</a:t>
            </a:r>
          </a:p>
          <a:p>
            <a:r>
              <a:rPr lang="en-GB" dirty="0"/>
              <a:t>Smile, and it is ok to wave at the start and end.</a:t>
            </a:r>
          </a:p>
          <a:p>
            <a:endParaRPr lang="en-GB" dirty="0"/>
          </a:p>
        </p:txBody>
      </p:sp>
      <p:pic>
        <p:nvPicPr>
          <p:cNvPr id="5122" name="Picture 2" descr="Video Interview Best Practices – Career Education and Professional  Advancement | School of Public and Environmental Affairs | Indiana  University Bloomington">
            <a:extLst>
              <a:ext uri="{FF2B5EF4-FFF2-40B4-BE49-F238E27FC236}">
                <a16:creationId xmlns:a16="http://schemas.microsoft.com/office/drawing/2014/main" id="{90F62505-E6DE-4205-B923-3FB67DD080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2" t="10214" r="9932" b="13395"/>
          <a:stretch/>
        </p:blipFill>
        <p:spPr bwMode="auto">
          <a:xfrm>
            <a:off x="7514592" y="1923525"/>
            <a:ext cx="4424995" cy="321997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92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4000" y="2908300"/>
            <a:ext cx="11434763" cy="1701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5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time</a:t>
            </a: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  <a:p>
            <a:pPr marL="0" indent="0">
              <a:buNone/>
            </a:pPr>
            <a:endParaRPr lang="en-GB" sz="2400" dirty="0"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757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EE0CC5-A6FB-A048-8D4E-0BA15A1CB95B}"/>
              </a:ext>
            </a:extLst>
          </p:cNvPr>
          <p:cNvSpPr txBox="1"/>
          <p:nvPr/>
        </p:nvSpPr>
        <p:spPr>
          <a:xfrm>
            <a:off x="3799268" y="2367171"/>
            <a:ext cx="463639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#1</a:t>
            </a:r>
          </a:p>
          <a:p>
            <a:pPr algn="ctr"/>
            <a:r>
              <a:rPr lang="en-GB" sz="6600" dirty="0">
                <a:latin typeface="Calibri" panose="020F0502020204030204" pitchFamily="34" charset="0"/>
                <a:cs typeface="Calibri" panose="020F0502020204030204" pitchFamily="34" charset="0"/>
              </a:rPr>
              <a:t>Be prepared</a:t>
            </a:r>
          </a:p>
        </p:txBody>
      </p:sp>
    </p:spTree>
    <p:extLst>
      <p:ext uri="{BB962C8B-B14F-4D97-AF65-F5344CB8AC3E}">
        <p14:creationId xmlns:p14="http://schemas.microsoft.com/office/powerpoint/2010/main" val="32782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#1 Be prepared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411787" cy="4261472"/>
          </a:xfrm>
        </p:spPr>
        <p:txBody>
          <a:bodyPr/>
          <a:lstStyle/>
          <a:p>
            <a:r>
              <a:rPr lang="en-GB" dirty="0"/>
              <a:t>Have you read the interview letter carefully? </a:t>
            </a:r>
          </a:p>
          <a:p>
            <a:r>
              <a:rPr lang="en-GB" dirty="0"/>
              <a:t>Prepare any forms of ID or documents they want to see. E.g. passport.</a:t>
            </a:r>
          </a:p>
          <a:p>
            <a:r>
              <a:rPr lang="en-GB" dirty="0"/>
              <a:t>Have a look through some common interview questions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CBB619-AA16-7346-8B46-40B70AB554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665" y="1847589"/>
            <a:ext cx="6059337" cy="324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5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EE0CC5-A6FB-A048-8D4E-0BA15A1CB95B}"/>
              </a:ext>
            </a:extLst>
          </p:cNvPr>
          <p:cNvSpPr txBox="1"/>
          <p:nvPr/>
        </p:nvSpPr>
        <p:spPr>
          <a:xfrm>
            <a:off x="3799268" y="1973471"/>
            <a:ext cx="46363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#2</a:t>
            </a:r>
          </a:p>
          <a:p>
            <a:pPr algn="ctr"/>
            <a:r>
              <a:rPr lang="en-GB" sz="6600" dirty="0">
                <a:latin typeface="Calibri" panose="020F0502020204030204" pitchFamily="34" charset="0"/>
                <a:cs typeface="Calibri" panose="020F0502020204030204" pitchFamily="34" charset="0"/>
              </a:rPr>
              <a:t>Test your technology</a:t>
            </a:r>
          </a:p>
        </p:txBody>
      </p:sp>
    </p:spTree>
    <p:extLst>
      <p:ext uri="{BB962C8B-B14F-4D97-AF65-F5344CB8AC3E}">
        <p14:creationId xmlns:p14="http://schemas.microsoft.com/office/powerpoint/2010/main" val="3394914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#2 Test your tech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5532501" cy="4261472"/>
          </a:xfrm>
        </p:spPr>
        <p:txBody>
          <a:bodyPr/>
          <a:lstStyle/>
          <a:p>
            <a:r>
              <a:rPr lang="en-GB" dirty="0"/>
              <a:t>Have a practice run with a friend to make sure you know how to use the programme used in the interview. Do you know how to share screen if needed?</a:t>
            </a:r>
          </a:p>
          <a:p>
            <a:r>
              <a:rPr lang="en-GB" dirty="0"/>
              <a:t>How was the sound quality? Do you need a headset with a mic?</a:t>
            </a:r>
          </a:p>
          <a:p>
            <a:r>
              <a:rPr lang="en-GB" dirty="0"/>
              <a:t>Find the best place in your home for </a:t>
            </a:r>
            <a:r>
              <a:rPr lang="en-GB" dirty="0" err="1"/>
              <a:t>WiFi</a:t>
            </a:r>
            <a:r>
              <a:rPr lang="en-GB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041811-E992-DD47-B951-14AB06E11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23"/>
          <a:stretch/>
        </p:blipFill>
        <p:spPr>
          <a:xfrm>
            <a:off x="6214161" y="1847589"/>
            <a:ext cx="5721413" cy="343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2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EE0CC5-A6FB-A048-8D4E-0BA15A1CB95B}"/>
              </a:ext>
            </a:extLst>
          </p:cNvPr>
          <p:cNvSpPr txBox="1"/>
          <p:nvPr/>
        </p:nvSpPr>
        <p:spPr>
          <a:xfrm>
            <a:off x="3799268" y="1973471"/>
            <a:ext cx="46363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#3</a:t>
            </a:r>
          </a:p>
          <a:p>
            <a:pPr algn="ctr"/>
            <a: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  <a:t>Dress Professionally</a:t>
            </a:r>
          </a:p>
        </p:txBody>
      </p:sp>
    </p:spTree>
    <p:extLst>
      <p:ext uri="{BB962C8B-B14F-4D97-AF65-F5344CB8AC3E}">
        <p14:creationId xmlns:p14="http://schemas.microsoft.com/office/powerpoint/2010/main" val="2033231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#3 Dress Professionally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7138987" cy="4261472"/>
          </a:xfrm>
        </p:spPr>
        <p:txBody>
          <a:bodyPr/>
          <a:lstStyle/>
          <a:p>
            <a:r>
              <a:rPr lang="en-GB" dirty="0"/>
              <a:t>You should still dress as if the interview was still taking place in person.</a:t>
            </a:r>
          </a:p>
          <a:p>
            <a:r>
              <a:rPr lang="en-GB" dirty="0"/>
              <a:t>If you are wearing a shirt, make sure it’s ironed.</a:t>
            </a:r>
          </a:p>
          <a:p>
            <a:r>
              <a:rPr lang="en-GB" dirty="0"/>
              <a:t>Some jobs do not allow piercings, make sure you appear as if it was your first day on the job. Check their website for a dress code and reflect it in the interview.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8F154F-6966-42D3-AF9E-AAE3B2647377}"/>
              </a:ext>
            </a:extLst>
          </p:cNvPr>
          <p:cNvSpPr txBox="1"/>
          <p:nvPr/>
        </p:nvSpPr>
        <p:spPr>
          <a:xfrm>
            <a:off x="455613" y="5616240"/>
            <a:ext cx="60987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https://www.indeed.com/career-advice/interviewing/what-to-wear-to-an-interview</a:t>
            </a:r>
            <a:r>
              <a:rPr lang="en-GB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D9E11B-8785-4C3B-9332-5399BD568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0906" y="1847589"/>
            <a:ext cx="4134876" cy="310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EE0CC5-A6FB-A048-8D4E-0BA15A1CB95B}"/>
              </a:ext>
            </a:extLst>
          </p:cNvPr>
          <p:cNvSpPr txBox="1"/>
          <p:nvPr/>
        </p:nvSpPr>
        <p:spPr>
          <a:xfrm>
            <a:off x="3799268" y="1973471"/>
            <a:ext cx="463639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latin typeface="Calibri" panose="020F0502020204030204" pitchFamily="34" charset="0"/>
                <a:cs typeface="Calibri" panose="020F0502020204030204" pitchFamily="34" charset="0"/>
              </a:rPr>
              <a:t>#4</a:t>
            </a:r>
          </a:p>
          <a:p>
            <a:pPr algn="ctr"/>
            <a:r>
              <a:rPr lang="en-GB" sz="6000" dirty="0">
                <a:latin typeface="Calibri" panose="020F0502020204030204" pitchFamily="34" charset="0"/>
                <a:cs typeface="Calibri" panose="020F0502020204030204" pitchFamily="34" charset="0"/>
              </a:rPr>
              <a:t>Get rid of distractions</a:t>
            </a:r>
          </a:p>
        </p:txBody>
      </p:sp>
    </p:spTree>
    <p:extLst>
      <p:ext uri="{BB962C8B-B14F-4D97-AF65-F5344CB8AC3E}">
        <p14:creationId xmlns:p14="http://schemas.microsoft.com/office/powerpoint/2010/main" val="2660354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39A94-7AC1-42D0-845B-82800A769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#4 Reduce Distractions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585CF-F342-4B7C-A52E-6909D3B931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5613" y="1847589"/>
            <a:ext cx="4929187" cy="4261472"/>
          </a:xfrm>
        </p:spPr>
        <p:txBody>
          <a:bodyPr/>
          <a:lstStyle/>
          <a:p>
            <a:r>
              <a:rPr lang="en-GB" dirty="0"/>
              <a:t>Find somewhere quiet in your home to do the interview – let everyone know not to walk in.</a:t>
            </a:r>
          </a:p>
          <a:p>
            <a:r>
              <a:rPr lang="en-GB" dirty="0"/>
              <a:t>Turn off all notifications – better still put your phone in another room.</a:t>
            </a:r>
          </a:p>
          <a:p>
            <a:r>
              <a:rPr lang="en-GB" dirty="0"/>
              <a:t>If you have pets, keep the door shut or make sure they can’t distract you. 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9A8062-B99C-834D-B64B-AF7D5CB88D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912" y="1847589"/>
            <a:ext cx="6161087" cy="346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175</TotalTime>
  <Words>324</Words>
  <Application>Microsoft Office PowerPoint</Application>
  <PresentationFormat>Widescreen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Cooper Black</vt:lpstr>
      <vt:lpstr>Wingdings</vt:lpstr>
      <vt:lpstr>1_Retrospect</vt:lpstr>
      <vt:lpstr>Preparing for a virtual interview</vt:lpstr>
      <vt:lpstr>PowerPoint Presentation</vt:lpstr>
      <vt:lpstr>#1 Be prepared</vt:lpstr>
      <vt:lpstr>PowerPoint Presentation</vt:lpstr>
      <vt:lpstr>#2 Test your tech</vt:lpstr>
      <vt:lpstr>PowerPoint Presentation</vt:lpstr>
      <vt:lpstr>#3 Dress Professionally</vt:lpstr>
      <vt:lpstr>PowerPoint Presentation</vt:lpstr>
      <vt:lpstr>#4 Reduce Distractions</vt:lpstr>
      <vt:lpstr>PowerPoint Presentation</vt:lpstr>
      <vt:lpstr>#5 Body Language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for a virtual interview</dc:title>
  <dc:creator>David Carruthers</dc:creator>
  <cp:lastModifiedBy>Tate, Jo</cp:lastModifiedBy>
  <cp:revision>18</cp:revision>
  <dcterms:created xsi:type="dcterms:W3CDTF">2021-01-19T15:26:27Z</dcterms:created>
  <dcterms:modified xsi:type="dcterms:W3CDTF">2022-02-16T14:46:03Z</dcterms:modified>
</cp:coreProperties>
</file>