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72" r:id="rId6"/>
    <p:sldId id="262" r:id="rId7"/>
    <p:sldId id="263" r:id="rId8"/>
    <p:sldId id="279" r:id="rId9"/>
    <p:sldId id="281" r:id="rId10"/>
    <p:sldId id="283" r:id="rId11"/>
    <p:sldId id="284" r:id="rId12"/>
    <p:sldId id="285" r:id="rId13"/>
    <p:sldId id="286" r:id="rId14"/>
    <p:sldId id="287" r:id="rId15"/>
    <p:sldId id="288" r:id="rId16"/>
    <p:sldId id="289" r:id="rId17"/>
    <p:sldId id="290" r:id="rId18"/>
    <p:sldId id="291" r:id="rId19"/>
    <p:sldId id="280" r:id="rId20"/>
    <p:sldId id="270" r:id="rId21"/>
    <p:sldId id="282" r:id="rId22"/>
    <p:sldId id="271" r:id="rId23"/>
    <p:sldId id="292" r:id="rId24"/>
    <p:sldId id="293" r:id="rId25"/>
    <p:sldId id="294" r:id="rId26"/>
    <p:sldId id="295" r:id="rId27"/>
    <p:sldId id="296" r:id="rId28"/>
    <p:sldId id="297" r:id="rId29"/>
    <p:sldId id="265" r:id="rId30"/>
    <p:sldId id="266" r:id="rId31"/>
    <p:sldId id="298" r:id="rId32"/>
    <p:sldId id="264" r:id="rId33"/>
    <p:sldId id="259" r:id="rId34"/>
    <p:sldId id="274" r:id="rId35"/>
    <p:sldId id="268" r:id="rId36"/>
    <p:sldId id="267" r:id="rId37"/>
    <p:sldId id="276" r:id="rId38"/>
    <p:sldId id="277" r:id="rId39"/>
    <p:sldId id="278" r:id="rId40"/>
    <p:sldId id="300" r:id="rId41"/>
    <p:sldId id="301" r:id="rId42"/>
    <p:sldId id="302" r:id="rId43"/>
    <p:sldId id="303" r:id="rId44"/>
    <p:sldId id="321" r:id="rId45"/>
    <p:sldId id="314" r:id="rId46"/>
    <p:sldId id="315" r:id="rId47"/>
    <p:sldId id="317" r:id="rId48"/>
    <p:sldId id="318" r:id="rId49"/>
    <p:sldId id="319" r:id="rId50"/>
    <p:sldId id="320" r:id="rId51"/>
    <p:sldId id="330" r:id="rId52"/>
    <p:sldId id="331" r:id="rId53"/>
    <p:sldId id="261" r:id="rId54"/>
    <p:sldId id="260"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627B21-02D3-4D0D-B8F8-63BBB20E36DD}" v="2" dt="2021-09-15T07:53:41.4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6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 Adams" userId="055aee89-cfa4-4fd2-9f45-74035932919d" providerId="ADAL" clId="{9A2D3F5F-8FBB-4BBE-BEB5-1083CF654AA0}"/>
    <pc:docChg chg="undo custSel addSld delSld modSld sldOrd">
      <pc:chgData name="J Adams" userId="055aee89-cfa4-4fd2-9f45-74035932919d" providerId="ADAL" clId="{9A2D3F5F-8FBB-4BBE-BEB5-1083CF654AA0}" dt="2021-03-19T12:58:44.844" v="2947" actId="5793"/>
      <pc:docMkLst>
        <pc:docMk/>
      </pc:docMkLst>
      <pc:sldChg chg="modSp mod">
        <pc:chgData name="J Adams" userId="055aee89-cfa4-4fd2-9f45-74035932919d" providerId="ADAL" clId="{9A2D3F5F-8FBB-4BBE-BEB5-1083CF654AA0}" dt="2021-03-19T10:23:03.549" v="262" actId="20577"/>
        <pc:sldMkLst>
          <pc:docMk/>
          <pc:sldMk cId="2129000429" sldId="262"/>
        </pc:sldMkLst>
        <pc:spChg chg="mod">
          <ac:chgData name="J Adams" userId="055aee89-cfa4-4fd2-9f45-74035932919d" providerId="ADAL" clId="{9A2D3F5F-8FBB-4BBE-BEB5-1083CF654AA0}" dt="2021-03-19T10:23:03.549" v="262" actId="20577"/>
          <ac:spMkLst>
            <pc:docMk/>
            <pc:sldMk cId="2129000429" sldId="262"/>
            <ac:spMk id="3" creationId="{00000000-0000-0000-0000-000000000000}"/>
          </ac:spMkLst>
        </pc:spChg>
      </pc:sldChg>
      <pc:sldChg chg="del ord">
        <pc:chgData name="J Adams" userId="055aee89-cfa4-4fd2-9f45-74035932919d" providerId="ADAL" clId="{9A2D3F5F-8FBB-4BBE-BEB5-1083CF654AA0}" dt="2021-03-19T10:29:33.581" v="368" actId="2696"/>
        <pc:sldMkLst>
          <pc:docMk/>
          <pc:sldMk cId="3752391428" sldId="269"/>
        </pc:sldMkLst>
      </pc:sldChg>
      <pc:sldChg chg="addSp delSp modSp mod ord modTransition modAnim">
        <pc:chgData name="J Adams" userId="055aee89-cfa4-4fd2-9f45-74035932919d" providerId="ADAL" clId="{9A2D3F5F-8FBB-4BBE-BEB5-1083CF654AA0}" dt="2021-03-19T11:59:08.131" v="1966"/>
        <pc:sldMkLst>
          <pc:docMk/>
          <pc:sldMk cId="2466970790" sldId="270"/>
        </pc:sldMkLst>
        <pc:spChg chg="add mod">
          <ac:chgData name="J Adams" userId="055aee89-cfa4-4fd2-9f45-74035932919d" providerId="ADAL" clId="{9A2D3F5F-8FBB-4BBE-BEB5-1083CF654AA0}" dt="2021-03-19T11:56:32.915" v="1931" actId="1076"/>
          <ac:spMkLst>
            <pc:docMk/>
            <pc:sldMk cId="2466970790" sldId="270"/>
            <ac:spMk id="2" creationId="{6DACE314-0DBF-4D84-B7A2-5F2CF7AA5D5B}"/>
          </ac:spMkLst>
        </pc:spChg>
        <pc:spChg chg="add mod">
          <ac:chgData name="J Adams" userId="055aee89-cfa4-4fd2-9f45-74035932919d" providerId="ADAL" clId="{9A2D3F5F-8FBB-4BBE-BEB5-1083CF654AA0}" dt="2021-03-19T11:56:30.461" v="1930" actId="1076"/>
          <ac:spMkLst>
            <pc:docMk/>
            <pc:sldMk cId="2466970790" sldId="270"/>
            <ac:spMk id="4" creationId="{0C29B0F7-A5FC-45A8-B426-E69A9286BE0E}"/>
          </ac:spMkLst>
        </pc:spChg>
        <pc:spChg chg="add mod">
          <ac:chgData name="J Adams" userId="055aee89-cfa4-4fd2-9f45-74035932919d" providerId="ADAL" clId="{9A2D3F5F-8FBB-4BBE-BEB5-1083CF654AA0}" dt="2021-03-19T11:56:07.642" v="1925" actId="1076"/>
          <ac:spMkLst>
            <pc:docMk/>
            <pc:sldMk cId="2466970790" sldId="270"/>
            <ac:spMk id="5" creationId="{A872783F-C5D3-4C54-90BE-14242BEAA2E0}"/>
          </ac:spMkLst>
        </pc:spChg>
        <pc:spChg chg="add mod">
          <ac:chgData name="J Adams" userId="055aee89-cfa4-4fd2-9f45-74035932919d" providerId="ADAL" clId="{9A2D3F5F-8FBB-4BBE-BEB5-1083CF654AA0}" dt="2021-03-19T11:58:03.358" v="1950" actId="1076"/>
          <ac:spMkLst>
            <pc:docMk/>
            <pc:sldMk cId="2466970790" sldId="270"/>
            <ac:spMk id="6" creationId="{158C2398-AD9F-44A0-A610-096E21538502}"/>
          </ac:spMkLst>
        </pc:spChg>
        <pc:spChg chg="add del mod">
          <ac:chgData name="J Adams" userId="055aee89-cfa4-4fd2-9f45-74035932919d" providerId="ADAL" clId="{9A2D3F5F-8FBB-4BBE-BEB5-1083CF654AA0}" dt="2021-03-19T11:55:36.396" v="1895"/>
          <ac:spMkLst>
            <pc:docMk/>
            <pc:sldMk cId="2466970790" sldId="270"/>
            <ac:spMk id="7" creationId="{5E90865A-1798-4B8B-BA57-4D7EB7954FCA}"/>
          </ac:spMkLst>
        </pc:spChg>
        <pc:spChg chg="add mod">
          <ac:chgData name="J Adams" userId="055aee89-cfa4-4fd2-9f45-74035932919d" providerId="ADAL" clId="{9A2D3F5F-8FBB-4BBE-BEB5-1083CF654AA0}" dt="2021-03-19T11:56:00.038" v="1924" actId="20577"/>
          <ac:spMkLst>
            <pc:docMk/>
            <pc:sldMk cId="2466970790" sldId="270"/>
            <ac:spMk id="15" creationId="{72A19DC3-A642-470E-960A-FE2E3D020B27}"/>
          </ac:spMkLst>
        </pc:spChg>
        <pc:picChg chg="mod">
          <ac:chgData name="J Adams" userId="055aee89-cfa4-4fd2-9f45-74035932919d" providerId="ADAL" clId="{9A2D3F5F-8FBB-4BBE-BEB5-1083CF654AA0}" dt="2021-03-19T11:57:05.490" v="1934" actId="1076"/>
          <ac:picMkLst>
            <pc:docMk/>
            <pc:sldMk cId="2466970790" sldId="270"/>
            <ac:picMk id="3" creationId="{00000000-0000-0000-0000-000000000000}"/>
          </ac:picMkLst>
        </pc:picChg>
        <pc:picChg chg="mod">
          <ac:chgData name="J Adams" userId="055aee89-cfa4-4fd2-9f45-74035932919d" providerId="ADAL" clId="{9A2D3F5F-8FBB-4BBE-BEB5-1083CF654AA0}" dt="2021-03-19T11:56:24.759" v="1928" actId="1076"/>
          <ac:picMkLst>
            <pc:docMk/>
            <pc:sldMk cId="2466970790" sldId="270"/>
            <ac:picMk id="8" creationId="{00000000-0000-0000-0000-000000000000}"/>
          </ac:picMkLst>
        </pc:picChg>
        <pc:picChg chg="mod">
          <ac:chgData name="J Adams" userId="055aee89-cfa4-4fd2-9f45-74035932919d" providerId="ADAL" clId="{9A2D3F5F-8FBB-4BBE-BEB5-1083CF654AA0}" dt="2021-03-19T11:57:07.355" v="1935" actId="1076"/>
          <ac:picMkLst>
            <pc:docMk/>
            <pc:sldMk cId="2466970790" sldId="270"/>
            <ac:picMk id="9" creationId="{00000000-0000-0000-0000-000000000000}"/>
          </ac:picMkLst>
        </pc:picChg>
        <pc:picChg chg="mod">
          <ac:chgData name="J Adams" userId="055aee89-cfa4-4fd2-9f45-74035932919d" providerId="ADAL" clId="{9A2D3F5F-8FBB-4BBE-BEB5-1083CF654AA0}" dt="2021-03-19T11:57:01.748" v="1933" actId="1076"/>
          <ac:picMkLst>
            <pc:docMk/>
            <pc:sldMk cId="2466970790" sldId="270"/>
            <ac:picMk id="10" creationId="{00000000-0000-0000-0000-000000000000}"/>
          </ac:picMkLst>
        </pc:picChg>
        <pc:picChg chg="mod">
          <ac:chgData name="J Adams" userId="055aee89-cfa4-4fd2-9f45-74035932919d" providerId="ADAL" clId="{9A2D3F5F-8FBB-4BBE-BEB5-1083CF654AA0}" dt="2021-03-19T11:56:26.671" v="1929" actId="1076"/>
          <ac:picMkLst>
            <pc:docMk/>
            <pc:sldMk cId="2466970790" sldId="270"/>
            <ac:picMk id="11" creationId="{00000000-0000-0000-0000-000000000000}"/>
          </ac:picMkLst>
        </pc:picChg>
        <pc:picChg chg="mod">
          <ac:chgData name="J Adams" userId="055aee89-cfa4-4fd2-9f45-74035932919d" providerId="ADAL" clId="{9A2D3F5F-8FBB-4BBE-BEB5-1083CF654AA0}" dt="2021-03-19T11:56:15.695" v="1927" actId="1076"/>
          <ac:picMkLst>
            <pc:docMk/>
            <pc:sldMk cId="2466970790" sldId="270"/>
            <ac:picMk id="12" creationId="{00000000-0000-0000-0000-000000000000}"/>
          </ac:picMkLst>
        </pc:picChg>
        <pc:picChg chg="mod">
          <ac:chgData name="J Adams" userId="055aee89-cfa4-4fd2-9f45-74035932919d" providerId="ADAL" clId="{9A2D3F5F-8FBB-4BBE-BEB5-1083CF654AA0}" dt="2021-03-19T11:54:30.645" v="1882" actId="1076"/>
          <ac:picMkLst>
            <pc:docMk/>
            <pc:sldMk cId="2466970790" sldId="270"/>
            <ac:picMk id="13" creationId="{00000000-0000-0000-0000-000000000000}"/>
          </ac:picMkLst>
        </pc:picChg>
        <pc:picChg chg="del">
          <ac:chgData name="J Adams" userId="055aee89-cfa4-4fd2-9f45-74035932919d" providerId="ADAL" clId="{9A2D3F5F-8FBB-4BBE-BEB5-1083CF654AA0}" dt="2021-03-19T11:47:01.181" v="1738" actId="478"/>
          <ac:picMkLst>
            <pc:docMk/>
            <pc:sldMk cId="2466970790" sldId="270"/>
            <ac:picMk id="14" creationId="{00000000-0000-0000-0000-000000000000}"/>
          </ac:picMkLst>
        </pc:picChg>
        <pc:picChg chg="add mod">
          <ac:chgData name="J Adams" userId="055aee89-cfa4-4fd2-9f45-74035932919d" providerId="ADAL" clId="{9A2D3F5F-8FBB-4BBE-BEB5-1083CF654AA0}" dt="2021-03-19T11:57:55.592" v="1949" actId="1076"/>
          <ac:picMkLst>
            <pc:docMk/>
            <pc:sldMk cId="2466970790" sldId="270"/>
            <ac:picMk id="16" creationId="{AD743221-3933-47F0-B6F3-5E97BEC0EE61}"/>
          </ac:picMkLst>
        </pc:picChg>
      </pc:sldChg>
      <pc:sldChg chg="ord modTransition">
        <pc:chgData name="J Adams" userId="055aee89-cfa4-4fd2-9f45-74035932919d" providerId="ADAL" clId="{9A2D3F5F-8FBB-4BBE-BEB5-1083CF654AA0}" dt="2021-03-19T11:55:20.544" v="1892"/>
        <pc:sldMkLst>
          <pc:docMk/>
          <pc:sldMk cId="4027384959" sldId="271"/>
        </pc:sldMkLst>
      </pc:sldChg>
      <pc:sldChg chg="modSp mod">
        <pc:chgData name="J Adams" userId="055aee89-cfa4-4fd2-9f45-74035932919d" providerId="ADAL" clId="{9A2D3F5F-8FBB-4BBE-BEB5-1083CF654AA0}" dt="2021-03-19T12:44:23.840" v="2521" actId="255"/>
        <pc:sldMkLst>
          <pc:docMk/>
          <pc:sldMk cId="1909065755" sldId="272"/>
        </pc:sldMkLst>
        <pc:spChg chg="mod">
          <ac:chgData name="J Adams" userId="055aee89-cfa4-4fd2-9f45-74035932919d" providerId="ADAL" clId="{9A2D3F5F-8FBB-4BBE-BEB5-1083CF654AA0}" dt="2021-03-19T10:24:27.353" v="316" actId="1076"/>
          <ac:spMkLst>
            <pc:docMk/>
            <pc:sldMk cId="1909065755" sldId="272"/>
            <ac:spMk id="2" creationId="{00000000-0000-0000-0000-000000000000}"/>
          </ac:spMkLst>
        </pc:spChg>
        <pc:spChg chg="mod">
          <ac:chgData name="J Adams" userId="055aee89-cfa4-4fd2-9f45-74035932919d" providerId="ADAL" clId="{9A2D3F5F-8FBB-4BBE-BEB5-1083CF654AA0}" dt="2021-03-19T12:44:23.840" v="2521" actId="255"/>
          <ac:spMkLst>
            <pc:docMk/>
            <pc:sldMk cId="1909065755" sldId="272"/>
            <ac:spMk id="3" creationId="{00000000-0000-0000-0000-000000000000}"/>
          </ac:spMkLst>
        </pc:spChg>
      </pc:sldChg>
      <pc:sldChg chg="modSp mod ord">
        <pc:chgData name="J Adams" userId="055aee89-cfa4-4fd2-9f45-74035932919d" providerId="ADAL" clId="{9A2D3F5F-8FBB-4BBE-BEB5-1083CF654AA0}" dt="2021-03-19T12:44:43.706" v="2523"/>
        <pc:sldMkLst>
          <pc:docMk/>
          <pc:sldMk cId="1234440440" sldId="279"/>
        </pc:sldMkLst>
        <pc:spChg chg="mod">
          <ac:chgData name="J Adams" userId="055aee89-cfa4-4fd2-9f45-74035932919d" providerId="ADAL" clId="{9A2D3F5F-8FBB-4BBE-BEB5-1083CF654AA0}" dt="2021-03-19T10:22:37.469" v="224" actId="20577"/>
          <ac:spMkLst>
            <pc:docMk/>
            <pc:sldMk cId="1234440440" sldId="279"/>
            <ac:spMk id="3" creationId="{21A17C2B-E9C5-4DEF-AAA9-A64167E6283D}"/>
          </ac:spMkLst>
        </pc:spChg>
      </pc:sldChg>
      <pc:sldChg chg="addSp delSp modSp new mod ord">
        <pc:chgData name="J Adams" userId="055aee89-cfa4-4fd2-9f45-74035932919d" providerId="ADAL" clId="{9A2D3F5F-8FBB-4BBE-BEB5-1083CF654AA0}" dt="2021-03-19T11:36:25.940" v="547"/>
        <pc:sldMkLst>
          <pc:docMk/>
          <pc:sldMk cId="3373150402" sldId="280"/>
        </pc:sldMkLst>
        <pc:spChg chg="mod">
          <ac:chgData name="J Adams" userId="055aee89-cfa4-4fd2-9f45-74035932919d" providerId="ADAL" clId="{9A2D3F5F-8FBB-4BBE-BEB5-1083CF654AA0}" dt="2021-03-19T10:28:27.657" v="365" actId="1076"/>
          <ac:spMkLst>
            <pc:docMk/>
            <pc:sldMk cId="3373150402" sldId="280"/>
            <ac:spMk id="2" creationId="{F29588DA-2F0C-4F15-80D6-27C3ABDF8B6F}"/>
          </ac:spMkLst>
        </pc:spChg>
        <pc:spChg chg="del">
          <ac:chgData name="J Adams" userId="055aee89-cfa4-4fd2-9f45-74035932919d" providerId="ADAL" clId="{9A2D3F5F-8FBB-4BBE-BEB5-1083CF654AA0}" dt="2021-03-19T10:28:32.186" v="366" actId="478"/>
          <ac:spMkLst>
            <pc:docMk/>
            <pc:sldMk cId="3373150402" sldId="280"/>
            <ac:spMk id="3" creationId="{AE66BA6D-9F08-475E-9674-9D98551B792F}"/>
          </ac:spMkLst>
        </pc:spChg>
        <pc:picChg chg="add mod">
          <ac:chgData name="J Adams" userId="055aee89-cfa4-4fd2-9f45-74035932919d" providerId="ADAL" clId="{9A2D3F5F-8FBB-4BBE-BEB5-1083CF654AA0}" dt="2021-03-19T10:28:37.288" v="367" actId="1076"/>
          <ac:picMkLst>
            <pc:docMk/>
            <pc:sldMk cId="3373150402" sldId="280"/>
            <ac:picMk id="4" creationId="{0CC4382D-0546-45E8-94AB-8DEF2A6279A8}"/>
          </ac:picMkLst>
        </pc:picChg>
      </pc:sldChg>
      <pc:sldChg chg="addSp delSp modSp new mod modAnim">
        <pc:chgData name="J Adams" userId="055aee89-cfa4-4fd2-9f45-74035932919d" providerId="ADAL" clId="{9A2D3F5F-8FBB-4BBE-BEB5-1083CF654AA0}" dt="2021-03-19T11:45:10.154" v="1733" actId="20577"/>
        <pc:sldMkLst>
          <pc:docMk/>
          <pc:sldMk cId="1086227314" sldId="281"/>
        </pc:sldMkLst>
        <pc:spChg chg="add del mod">
          <ac:chgData name="J Adams" userId="055aee89-cfa4-4fd2-9f45-74035932919d" providerId="ADAL" clId="{9A2D3F5F-8FBB-4BBE-BEB5-1083CF654AA0}" dt="2021-03-19T11:39:50.960" v="667" actId="14100"/>
          <ac:spMkLst>
            <pc:docMk/>
            <pc:sldMk cId="1086227314" sldId="281"/>
            <ac:spMk id="2" creationId="{0D6EE607-32C1-420E-83F9-CFCB76EF2BD4}"/>
          </ac:spMkLst>
        </pc:spChg>
        <pc:spChg chg="del mod">
          <ac:chgData name="J Adams" userId="055aee89-cfa4-4fd2-9f45-74035932919d" providerId="ADAL" clId="{9A2D3F5F-8FBB-4BBE-BEB5-1083CF654AA0}" dt="2021-03-19T11:42:41.116" v="773" actId="478"/>
          <ac:spMkLst>
            <pc:docMk/>
            <pc:sldMk cId="1086227314" sldId="281"/>
            <ac:spMk id="3" creationId="{CF5D4D71-EA6B-44D4-9A9B-CBB47906D8B1}"/>
          </ac:spMkLst>
        </pc:spChg>
        <pc:spChg chg="add del mod">
          <ac:chgData name="J Adams" userId="055aee89-cfa4-4fd2-9f45-74035932919d" providerId="ADAL" clId="{9A2D3F5F-8FBB-4BBE-BEB5-1083CF654AA0}" dt="2021-03-19T11:37:15.313" v="580" actId="478"/>
          <ac:spMkLst>
            <pc:docMk/>
            <pc:sldMk cId="1086227314" sldId="281"/>
            <ac:spMk id="5" creationId="{154CCE32-596E-49C2-911B-A8F8BF7CB973}"/>
          </ac:spMkLst>
        </pc:spChg>
        <pc:spChg chg="add mod">
          <ac:chgData name="J Adams" userId="055aee89-cfa4-4fd2-9f45-74035932919d" providerId="ADAL" clId="{9A2D3F5F-8FBB-4BBE-BEB5-1083CF654AA0}" dt="2021-03-19T11:44:18.610" v="1008" actId="1076"/>
          <ac:spMkLst>
            <pc:docMk/>
            <pc:sldMk cId="1086227314" sldId="281"/>
            <ac:spMk id="6" creationId="{D893A714-364A-4FE1-89EA-21831661D28A}"/>
          </ac:spMkLst>
        </pc:spChg>
        <pc:spChg chg="add mod">
          <ac:chgData name="J Adams" userId="055aee89-cfa4-4fd2-9f45-74035932919d" providerId="ADAL" clId="{9A2D3F5F-8FBB-4BBE-BEB5-1083CF654AA0}" dt="2021-03-19T11:44:22.268" v="1009" actId="1076"/>
          <ac:spMkLst>
            <pc:docMk/>
            <pc:sldMk cId="1086227314" sldId="281"/>
            <ac:spMk id="7" creationId="{2C365C14-9A72-4754-99A0-5E77B22FE3F7}"/>
          </ac:spMkLst>
        </pc:spChg>
        <pc:spChg chg="add mod">
          <ac:chgData name="J Adams" userId="055aee89-cfa4-4fd2-9f45-74035932919d" providerId="ADAL" clId="{9A2D3F5F-8FBB-4BBE-BEB5-1083CF654AA0}" dt="2021-03-19T11:45:10.154" v="1733" actId="20577"/>
          <ac:spMkLst>
            <pc:docMk/>
            <pc:sldMk cId="1086227314" sldId="281"/>
            <ac:spMk id="8" creationId="{8C72B52E-7A23-4BB2-BF85-D762ADF55498}"/>
          </ac:spMkLst>
        </pc:spChg>
      </pc:sldChg>
      <pc:sldChg chg="addSp modSp new mod">
        <pc:chgData name="J Adams" userId="055aee89-cfa4-4fd2-9f45-74035932919d" providerId="ADAL" clId="{9A2D3F5F-8FBB-4BBE-BEB5-1083CF654AA0}" dt="2021-03-19T12:07:17.643" v="2461" actId="20577"/>
        <pc:sldMkLst>
          <pc:docMk/>
          <pc:sldMk cId="1659531219" sldId="282"/>
        </pc:sldMkLst>
        <pc:spChg chg="add mod">
          <ac:chgData name="J Adams" userId="055aee89-cfa4-4fd2-9f45-74035932919d" providerId="ADAL" clId="{9A2D3F5F-8FBB-4BBE-BEB5-1083CF654AA0}" dt="2021-03-19T12:07:17.643" v="2461" actId="20577"/>
          <ac:spMkLst>
            <pc:docMk/>
            <pc:sldMk cId="1659531219" sldId="282"/>
            <ac:spMk id="2" creationId="{18818512-94B9-40DF-B5B7-FB819B4A026A}"/>
          </ac:spMkLst>
        </pc:spChg>
      </pc:sldChg>
      <pc:sldChg chg="delSp modSp mod modTransition">
        <pc:chgData name="J Adams" userId="055aee89-cfa4-4fd2-9f45-74035932919d" providerId="ADAL" clId="{9A2D3F5F-8FBB-4BBE-BEB5-1083CF654AA0}" dt="2021-03-19T12:47:30.152" v="2543" actId="1076"/>
        <pc:sldMkLst>
          <pc:docMk/>
          <pc:sldMk cId="889902720" sldId="283"/>
        </pc:sldMkLst>
        <pc:spChg chg="mod">
          <ac:chgData name="J Adams" userId="055aee89-cfa4-4fd2-9f45-74035932919d" providerId="ADAL" clId="{9A2D3F5F-8FBB-4BBE-BEB5-1083CF654AA0}" dt="2021-03-19T12:47:26.019" v="2542" actId="1076"/>
          <ac:spMkLst>
            <pc:docMk/>
            <pc:sldMk cId="889902720" sldId="283"/>
            <ac:spMk id="3" creationId="{00000000-0000-0000-0000-000000000000}"/>
          </ac:spMkLst>
        </pc:spChg>
        <pc:spChg chg="mod">
          <ac:chgData name="J Adams" userId="055aee89-cfa4-4fd2-9f45-74035932919d" providerId="ADAL" clId="{9A2D3F5F-8FBB-4BBE-BEB5-1083CF654AA0}" dt="2021-03-19T12:47:30.152" v="2543" actId="1076"/>
          <ac:spMkLst>
            <pc:docMk/>
            <pc:sldMk cId="889902720" sldId="283"/>
            <ac:spMk id="6" creationId="{00000000-0000-0000-0000-000000000000}"/>
          </ac:spMkLst>
        </pc:spChg>
        <pc:spChg chg="mod">
          <ac:chgData name="J Adams" userId="055aee89-cfa4-4fd2-9f45-74035932919d" providerId="ADAL" clId="{9A2D3F5F-8FBB-4BBE-BEB5-1083CF654AA0}" dt="2021-03-19T12:47:06.424" v="2537" actId="255"/>
          <ac:spMkLst>
            <pc:docMk/>
            <pc:sldMk cId="889902720" sldId="283"/>
            <ac:spMk id="7" creationId="{00000000-0000-0000-0000-000000000000}"/>
          </ac:spMkLst>
        </pc:spChg>
        <pc:picChg chg="del">
          <ac:chgData name="J Adams" userId="055aee89-cfa4-4fd2-9f45-74035932919d" providerId="ADAL" clId="{9A2D3F5F-8FBB-4BBE-BEB5-1083CF654AA0}" dt="2021-03-19T12:46:31.965" v="2533" actId="478"/>
          <ac:picMkLst>
            <pc:docMk/>
            <pc:sldMk cId="889902720" sldId="283"/>
            <ac:picMk id="5" creationId="{00000000-0000-0000-0000-000000000000}"/>
          </ac:picMkLst>
        </pc:picChg>
      </pc:sldChg>
      <pc:sldChg chg="delSp modSp mod modTransition modAnim">
        <pc:chgData name="J Adams" userId="055aee89-cfa4-4fd2-9f45-74035932919d" providerId="ADAL" clId="{9A2D3F5F-8FBB-4BBE-BEB5-1083CF654AA0}" dt="2021-03-19T12:49:48.955" v="2635" actId="20577"/>
        <pc:sldMkLst>
          <pc:docMk/>
          <pc:sldMk cId="1032082662" sldId="284"/>
        </pc:sldMkLst>
        <pc:spChg chg="mod">
          <ac:chgData name="J Adams" userId="055aee89-cfa4-4fd2-9f45-74035932919d" providerId="ADAL" clId="{9A2D3F5F-8FBB-4BBE-BEB5-1083CF654AA0}" dt="2021-03-19T12:49:48.955" v="2635" actId="20577"/>
          <ac:spMkLst>
            <pc:docMk/>
            <pc:sldMk cId="1032082662" sldId="284"/>
            <ac:spMk id="6" creationId="{00000000-0000-0000-0000-000000000000}"/>
          </ac:spMkLst>
        </pc:spChg>
        <pc:picChg chg="del">
          <ac:chgData name="J Adams" userId="055aee89-cfa4-4fd2-9f45-74035932919d" providerId="ADAL" clId="{9A2D3F5F-8FBB-4BBE-BEB5-1083CF654AA0}" dt="2021-03-19T12:46:27.758" v="2532" actId="478"/>
          <ac:picMkLst>
            <pc:docMk/>
            <pc:sldMk cId="1032082662" sldId="284"/>
            <ac:picMk id="5" creationId="{00000000-0000-0000-0000-000000000000}"/>
          </ac:picMkLst>
        </pc:picChg>
      </pc:sldChg>
      <pc:sldChg chg="delSp modSp mod modTransition">
        <pc:chgData name="J Adams" userId="055aee89-cfa4-4fd2-9f45-74035932919d" providerId="ADAL" clId="{9A2D3F5F-8FBB-4BBE-BEB5-1083CF654AA0}" dt="2021-03-19T12:50:15.888" v="2642"/>
        <pc:sldMkLst>
          <pc:docMk/>
          <pc:sldMk cId="495679698" sldId="285"/>
        </pc:sldMkLst>
        <pc:spChg chg="mod">
          <ac:chgData name="J Adams" userId="055aee89-cfa4-4fd2-9f45-74035932919d" providerId="ADAL" clId="{9A2D3F5F-8FBB-4BBE-BEB5-1083CF654AA0}" dt="2021-03-19T12:50:15.888" v="2642"/>
          <ac:spMkLst>
            <pc:docMk/>
            <pc:sldMk cId="495679698" sldId="285"/>
            <ac:spMk id="2" creationId="{00000000-0000-0000-0000-000000000000}"/>
          </ac:spMkLst>
        </pc:spChg>
        <pc:picChg chg="del">
          <ac:chgData name="J Adams" userId="055aee89-cfa4-4fd2-9f45-74035932919d" providerId="ADAL" clId="{9A2D3F5F-8FBB-4BBE-BEB5-1083CF654AA0}" dt="2021-03-19T12:46:24.592" v="2531" actId="478"/>
          <ac:picMkLst>
            <pc:docMk/>
            <pc:sldMk cId="495679698" sldId="285"/>
            <ac:picMk id="5" creationId="{00000000-0000-0000-0000-000000000000}"/>
          </ac:picMkLst>
        </pc:picChg>
      </pc:sldChg>
      <pc:sldChg chg="delSp modSp mod modTransition modAnim">
        <pc:chgData name="J Adams" userId="055aee89-cfa4-4fd2-9f45-74035932919d" providerId="ADAL" clId="{9A2D3F5F-8FBB-4BBE-BEB5-1083CF654AA0}" dt="2021-03-19T12:50:59.663" v="2659" actId="1076"/>
        <pc:sldMkLst>
          <pc:docMk/>
          <pc:sldMk cId="961842606" sldId="286"/>
        </pc:sldMkLst>
        <pc:spChg chg="mod">
          <ac:chgData name="J Adams" userId="055aee89-cfa4-4fd2-9f45-74035932919d" providerId="ADAL" clId="{9A2D3F5F-8FBB-4BBE-BEB5-1083CF654AA0}" dt="2021-03-19T12:50:59.663" v="2659" actId="1076"/>
          <ac:spMkLst>
            <pc:docMk/>
            <pc:sldMk cId="961842606" sldId="286"/>
            <ac:spMk id="7" creationId="{00000000-0000-0000-0000-000000000000}"/>
          </ac:spMkLst>
        </pc:spChg>
        <pc:picChg chg="del">
          <ac:chgData name="J Adams" userId="055aee89-cfa4-4fd2-9f45-74035932919d" providerId="ADAL" clId="{9A2D3F5F-8FBB-4BBE-BEB5-1083CF654AA0}" dt="2021-03-19T12:46:18.811" v="2530" actId="478"/>
          <ac:picMkLst>
            <pc:docMk/>
            <pc:sldMk cId="961842606" sldId="286"/>
            <ac:picMk id="5" creationId="{00000000-0000-0000-0000-000000000000}"/>
          </ac:picMkLst>
        </pc:picChg>
      </pc:sldChg>
      <pc:sldChg chg="delSp modSp mod modTransition modAnim">
        <pc:chgData name="J Adams" userId="055aee89-cfa4-4fd2-9f45-74035932919d" providerId="ADAL" clId="{9A2D3F5F-8FBB-4BBE-BEB5-1083CF654AA0}" dt="2021-03-19T12:53:26.654" v="2792"/>
        <pc:sldMkLst>
          <pc:docMk/>
          <pc:sldMk cId="2632439941" sldId="287"/>
        </pc:sldMkLst>
        <pc:spChg chg="mod">
          <ac:chgData name="J Adams" userId="055aee89-cfa4-4fd2-9f45-74035932919d" providerId="ADAL" clId="{9A2D3F5F-8FBB-4BBE-BEB5-1083CF654AA0}" dt="2021-03-19T12:53:26.654" v="2792"/>
          <ac:spMkLst>
            <pc:docMk/>
            <pc:sldMk cId="2632439941" sldId="287"/>
            <ac:spMk id="7" creationId="{00000000-0000-0000-0000-000000000000}"/>
          </ac:spMkLst>
        </pc:spChg>
        <pc:picChg chg="del">
          <ac:chgData name="J Adams" userId="055aee89-cfa4-4fd2-9f45-74035932919d" providerId="ADAL" clId="{9A2D3F5F-8FBB-4BBE-BEB5-1083CF654AA0}" dt="2021-03-19T12:46:14.881" v="2529" actId="478"/>
          <ac:picMkLst>
            <pc:docMk/>
            <pc:sldMk cId="2632439941" sldId="287"/>
            <ac:picMk id="5" creationId="{00000000-0000-0000-0000-000000000000}"/>
          </ac:picMkLst>
        </pc:picChg>
      </pc:sldChg>
      <pc:sldChg chg="delSp modSp mod modTransition">
        <pc:chgData name="J Adams" userId="055aee89-cfa4-4fd2-9f45-74035932919d" providerId="ADAL" clId="{9A2D3F5F-8FBB-4BBE-BEB5-1083CF654AA0}" dt="2021-03-19T12:55:06.402" v="2896" actId="20577"/>
        <pc:sldMkLst>
          <pc:docMk/>
          <pc:sldMk cId="2433667284" sldId="288"/>
        </pc:sldMkLst>
        <pc:spChg chg="mod">
          <ac:chgData name="J Adams" userId="055aee89-cfa4-4fd2-9f45-74035932919d" providerId="ADAL" clId="{9A2D3F5F-8FBB-4BBE-BEB5-1083CF654AA0}" dt="2021-03-19T12:55:06.402" v="2896" actId="20577"/>
          <ac:spMkLst>
            <pc:docMk/>
            <pc:sldMk cId="2433667284" sldId="288"/>
            <ac:spMk id="2" creationId="{00000000-0000-0000-0000-000000000000}"/>
          </ac:spMkLst>
        </pc:spChg>
        <pc:picChg chg="del">
          <ac:chgData name="J Adams" userId="055aee89-cfa4-4fd2-9f45-74035932919d" providerId="ADAL" clId="{9A2D3F5F-8FBB-4BBE-BEB5-1083CF654AA0}" dt="2021-03-19T12:46:08.986" v="2528" actId="478"/>
          <ac:picMkLst>
            <pc:docMk/>
            <pc:sldMk cId="2433667284" sldId="288"/>
            <ac:picMk id="5" creationId="{00000000-0000-0000-0000-000000000000}"/>
          </ac:picMkLst>
        </pc:picChg>
      </pc:sldChg>
      <pc:sldChg chg="delSp modSp mod modTransition modAnim">
        <pc:chgData name="J Adams" userId="055aee89-cfa4-4fd2-9f45-74035932919d" providerId="ADAL" clId="{9A2D3F5F-8FBB-4BBE-BEB5-1083CF654AA0}" dt="2021-03-19T12:56:55.082" v="2920" actId="207"/>
        <pc:sldMkLst>
          <pc:docMk/>
          <pc:sldMk cId="3730162053" sldId="289"/>
        </pc:sldMkLst>
        <pc:spChg chg="mod">
          <ac:chgData name="J Adams" userId="055aee89-cfa4-4fd2-9f45-74035932919d" providerId="ADAL" clId="{9A2D3F5F-8FBB-4BBE-BEB5-1083CF654AA0}" dt="2021-03-19T12:56:55.082" v="2920" actId="207"/>
          <ac:spMkLst>
            <pc:docMk/>
            <pc:sldMk cId="3730162053" sldId="289"/>
            <ac:spMk id="2" creationId="{00000000-0000-0000-0000-000000000000}"/>
          </ac:spMkLst>
        </pc:spChg>
        <pc:picChg chg="del">
          <ac:chgData name="J Adams" userId="055aee89-cfa4-4fd2-9f45-74035932919d" providerId="ADAL" clId="{9A2D3F5F-8FBB-4BBE-BEB5-1083CF654AA0}" dt="2021-03-19T12:46:06.101" v="2527" actId="478"/>
          <ac:picMkLst>
            <pc:docMk/>
            <pc:sldMk cId="3730162053" sldId="289"/>
            <ac:picMk id="5" creationId="{00000000-0000-0000-0000-000000000000}"/>
          </ac:picMkLst>
        </pc:picChg>
      </pc:sldChg>
      <pc:sldChg chg="delSp modSp mod modTransition">
        <pc:chgData name="J Adams" userId="055aee89-cfa4-4fd2-9f45-74035932919d" providerId="ADAL" clId="{9A2D3F5F-8FBB-4BBE-BEB5-1083CF654AA0}" dt="2021-03-19T12:58:27.263" v="2941"/>
        <pc:sldMkLst>
          <pc:docMk/>
          <pc:sldMk cId="380679577" sldId="290"/>
        </pc:sldMkLst>
        <pc:spChg chg="mod">
          <ac:chgData name="J Adams" userId="055aee89-cfa4-4fd2-9f45-74035932919d" providerId="ADAL" clId="{9A2D3F5F-8FBB-4BBE-BEB5-1083CF654AA0}" dt="2021-03-19T12:58:27.263" v="2941"/>
          <ac:spMkLst>
            <pc:docMk/>
            <pc:sldMk cId="380679577" sldId="290"/>
            <ac:spMk id="2" creationId="{00000000-0000-0000-0000-000000000000}"/>
          </ac:spMkLst>
        </pc:spChg>
        <pc:picChg chg="del">
          <ac:chgData name="J Adams" userId="055aee89-cfa4-4fd2-9f45-74035932919d" providerId="ADAL" clId="{9A2D3F5F-8FBB-4BBE-BEB5-1083CF654AA0}" dt="2021-03-19T12:46:03.010" v="2526" actId="478"/>
          <ac:picMkLst>
            <pc:docMk/>
            <pc:sldMk cId="380679577" sldId="290"/>
            <ac:picMk id="5" creationId="{00000000-0000-0000-0000-000000000000}"/>
          </ac:picMkLst>
        </pc:picChg>
      </pc:sldChg>
      <pc:sldChg chg="delSp modSp mod modTransition">
        <pc:chgData name="J Adams" userId="055aee89-cfa4-4fd2-9f45-74035932919d" providerId="ADAL" clId="{9A2D3F5F-8FBB-4BBE-BEB5-1083CF654AA0}" dt="2021-03-19T12:58:44.844" v="2947" actId="5793"/>
        <pc:sldMkLst>
          <pc:docMk/>
          <pc:sldMk cId="2094059193" sldId="291"/>
        </pc:sldMkLst>
        <pc:spChg chg="mod">
          <ac:chgData name="J Adams" userId="055aee89-cfa4-4fd2-9f45-74035932919d" providerId="ADAL" clId="{9A2D3F5F-8FBB-4BBE-BEB5-1083CF654AA0}" dt="2021-03-19T12:58:44.844" v="2947" actId="5793"/>
          <ac:spMkLst>
            <pc:docMk/>
            <pc:sldMk cId="2094059193" sldId="291"/>
            <ac:spMk id="7" creationId="{00000000-0000-0000-0000-000000000000}"/>
          </ac:spMkLst>
        </pc:spChg>
        <pc:picChg chg="del">
          <ac:chgData name="J Adams" userId="055aee89-cfa4-4fd2-9f45-74035932919d" providerId="ADAL" clId="{9A2D3F5F-8FBB-4BBE-BEB5-1083CF654AA0}" dt="2021-03-19T12:45:59.559" v="2525" actId="478"/>
          <ac:picMkLst>
            <pc:docMk/>
            <pc:sldMk cId="2094059193" sldId="291"/>
            <ac:picMk id="5" creationId="{00000000-0000-0000-0000-000000000000}"/>
          </ac:picMkLst>
        </pc:picChg>
      </pc:sldChg>
    </pc:docChg>
  </pc:docChgLst>
  <pc:docChgLst>
    <pc:chgData name="J Adams" userId="055aee89-cfa4-4fd2-9f45-74035932919d" providerId="ADAL" clId="{27627B21-02D3-4D0D-B8F8-63BBB20E36DD}"/>
    <pc:docChg chg="modSld">
      <pc:chgData name="J Adams" userId="055aee89-cfa4-4fd2-9f45-74035932919d" providerId="ADAL" clId="{27627B21-02D3-4D0D-B8F8-63BBB20E36DD}" dt="2021-09-15T07:52:40.222" v="0" actId="20577"/>
      <pc:docMkLst>
        <pc:docMk/>
      </pc:docMkLst>
      <pc:sldChg chg="modSp mod">
        <pc:chgData name="J Adams" userId="055aee89-cfa4-4fd2-9f45-74035932919d" providerId="ADAL" clId="{27627B21-02D3-4D0D-B8F8-63BBB20E36DD}" dt="2021-09-15T07:52:40.222" v="0" actId="20577"/>
        <pc:sldMkLst>
          <pc:docMk/>
          <pc:sldMk cId="1712208310" sldId="278"/>
        </pc:sldMkLst>
        <pc:spChg chg="mod">
          <ac:chgData name="J Adams" userId="055aee89-cfa4-4fd2-9f45-74035932919d" providerId="ADAL" clId="{27627B21-02D3-4D0D-B8F8-63BBB20E36DD}" dt="2021-09-15T07:52:40.222" v="0" actId="20577"/>
          <ac:spMkLst>
            <pc:docMk/>
            <pc:sldMk cId="1712208310" sldId="278"/>
            <ac:spMk id="3" creationId="{00000000-0000-0000-0000-000000000000}"/>
          </ac:spMkLst>
        </pc:spChg>
      </pc:sldChg>
    </pc:docChg>
  </pc:docChgLst>
  <pc:docChgLst>
    <pc:chgData name="J Adams" userId="055aee89-cfa4-4fd2-9f45-74035932919d" providerId="ADAL" clId="{5A5F336C-8E7E-49BF-94F9-4F7D1BEAA4D2}"/>
    <pc:docChg chg="modSld">
      <pc:chgData name="J Adams" userId="055aee89-cfa4-4fd2-9f45-74035932919d" providerId="ADAL" clId="{5A5F336C-8E7E-49BF-94F9-4F7D1BEAA4D2}" dt="2021-05-17T11:46:55.791" v="13" actId="20577"/>
      <pc:docMkLst>
        <pc:docMk/>
      </pc:docMkLst>
      <pc:sldChg chg="modSp mod">
        <pc:chgData name="J Adams" userId="055aee89-cfa4-4fd2-9f45-74035932919d" providerId="ADAL" clId="{5A5F336C-8E7E-49BF-94F9-4F7D1BEAA4D2}" dt="2021-05-17T11:46:55.791" v="13" actId="20577"/>
        <pc:sldMkLst>
          <pc:docMk/>
          <pc:sldMk cId="2149723784" sldId="256"/>
        </pc:sldMkLst>
        <pc:spChg chg="mod">
          <ac:chgData name="J Adams" userId="055aee89-cfa4-4fd2-9f45-74035932919d" providerId="ADAL" clId="{5A5F336C-8E7E-49BF-94F9-4F7D1BEAA4D2}" dt="2021-05-17T11:46:55.791" v="13" actId="20577"/>
          <ac:spMkLst>
            <pc:docMk/>
            <pc:sldMk cId="2149723784" sldId="256"/>
            <ac:spMk id="2" creationId="{00000000-0000-0000-0000-000000000000}"/>
          </ac:spMkLst>
        </pc:spChg>
      </pc:sldChg>
      <pc:sldChg chg="modSp mod">
        <pc:chgData name="J Adams" userId="055aee89-cfa4-4fd2-9f45-74035932919d" providerId="ADAL" clId="{5A5F336C-8E7E-49BF-94F9-4F7D1BEAA4D2}" dt="2021-05-17T09:59:56.743" v="1" actId="20577"/>
        <pc:sldMkLst>
          <pc:docMk/>
          <pc:sldMk cId="1909065755" sldId="272"/>
        </pc:sldMkLst>
        <pc:spChg chg="mod">
          <ac:chgData name="J Adams" userId="055aee89-cfa4-4fd2-9f45-74035932919d" providerId="ADAL" clId="{5A5F336C-8E7E-49BF-94F9-4F7D1BEAA4D2}" dt="2021-05-17T09:59:56.743" v="1" actId="20577"/>
          <ac:spMkLst>
            <pc:docMk/>
            <pc:sldMk cId="1909065755" sldId="272"/>
            <ac:spMk id="3" creationId="{00000000-0000-0000-0000-000000000000}"/>
          </ac:spMkLst>
        </pc:spChg>
      </pc:sldChg>
      <pc:sldChg chg="modSp mod">
        <pc:chgData name="J Adams" userId="055aee89-cfa4-4fd2-9f45-74035932919d" providerId="ADAL" clId="{5A5F336C-8E7E-49BF-94F9-4F7D1BEAA4D2}" dt="2021-05-17T10:00:12.826" v="3" actId="20577"/>
        <pc:sldMkLst>
          <pc:docMk/>
          <pc:sldMk cId="1234440440" sldId="279"/>
        </pc:sldMkLst>
        <pc:spChg chg="mod">
          <ac:chgData name="J Adams" userId="055aee89-cfa4-4fd2-9f45-74035932919d" providerId="ADAL" clId="{5A5F336C-8E7E-49BF-94F9-4F7D1BEAA4D2}" dt="2021-05-17T10:00:12.826" v="3" actId="20577"/>
          <ac:spMkLst>
            <pc:docMk/>
            <pc:sldMk cId="1234440440" sldId="279"/>
            <ac:spMk id="2" creationId="{5F08DC08-2AD4-4E81-A0ED-D7CA4BDD35DD}"/>
          </ac:spMkLst>
        </pc:spChg>
      </pc:sldChg>
    </pc:docChg>
  </pc:docChgLst>
  <pc:docChgLst>
    <pc:chgData name="J Adams" userId="055aee89-cfa4-4fd2-9f45-74035932919d" providerId="ADAL" clId="{681D0A74-3174-4AA2-840A-679B598ACC1C}"/>
    <pc:docChg chg="delSld modSld sldOrd">
      <pc:chgData name="J Adams" userId="055aee89-cfa4-4fd2-9f45-74035932919d" providerId="ADAL" clId="{681D0A74-3174-4AA2-840A-679B598ACC1C}" dt="2021-05-24T11:06:06.860" v="1440" actId="20577"/>
      <pc:docMkLst>
        <pc:docMk/>
      </pc:docMkLst>
      <pc:sldChg chg="modSp mod">
        <pc:chgData name="J Adams" userId="055aee89-cfa4-4fd2-9f45-74035932919d" providerId="ADAL" clId="{681D0A74-3174-4AA2-840A-679B598ACC1C}" dt="2021-05-24T11:05:45.389" v="1438" actId="20577"/>
        <pc:sldMkLst>
          <pc:docMk/>
          <pc:sldMk cId="3224967990" sldId="259"/>
        </pc:sldMkLst>
        <pc:spChg chg="mod">
          <ac:chgData name="J Adams" userId="055aee89-cfa4-4fd2-9f45-74035932919d" providerId="ADAL" clId="{681D0A74-3174-4AA2-840A-679B598ACC1C}" dt="2021-05-24T11:05:45.389" v="1438" actId="20577"/>
          <ac:spMkLst>
            <pc:docMk/>
            <pc:sldMk cId="3224967990" sldId="259"/>
            <ac:spMk id="2" creationId="{00000000-0000-0000-0000-000000000000}"/>
          </ac:spMkLst>
        </pc:spChg>
      </pc:sldChg>
      <pc:sldChg chg="addSp modSp mod">
        <pc:chgData name="J Adams" userId="055aee89-cfa4-4fd2-9f45-74035932919d" providerId="ADAL" clId="{681D0A74-3174-4AA2-840A-679B598ACC1C}" dt="2021-05-24T11:04:53.135" v="1413" actId="1076"/>
        <pc:sldMkLst>
          <pc:docMk/>
          <pc:sldMk cId="4214159605" sldId="265"/>
        </pc:sldMkLst>
        <pc:spChg chg="mod">
          <ac:chgData name="J Adams" userId="055aee89-cfa4-4fd2-9f45-74035932919d" providerId="ADAL" clId="{681D0A74-3174-4AA2-840A-679B598ACC1C}" dt="2021-05-24T11:04:45.194" v="1411" actId="20577"/>
          <ac:spMkLst>
            <pc:docMk/>
            <pc:sldMk cId="4214159605" sldId="265"/>
            <ac:spMk id="3" creationId="{00000000-0000-0000-0000-000000000000}"/>
          </ac:spMkLst>
        </pc:spChg>
        <pc:picChg chg="mod">
          <ac:chgData name="J Adams" userId="055aee89-cfa4-4fd2-9f45-74035932919d" providerId="ADAL" clId="{681D0A74-3174-4AA2-840A-679B598ACC1C}" dt="2021-05-24T10:59:20.911" v="16" actId="1076"/>
          <ac:picMkLst>
            <pc:docMk/>
            <pc:sldMk cId="4214159605" sldId="265"/>
            <ac:picMk id="4" creationId="{00000000-0000-0000-0000-000000000000}"/>
          </ac:picMkLst>
        </pc:picChg>
        <pc:picChg chg="add mod">
          <ac:chgData name="J Adams" userId="055aee89-cfa4-4fd2-9f45-74035932919d" providerId="ADAL" clId="{681D0A74-3174-4AA2-840A-679B598ACC1C}" dt="2021-05-24T11:04:53.135" v="1413" actId="1076"/>
          <ac:picMkLst>
            <pc:docMk/>
            <pc:sldMk cId="4214159605" sldId="265"/>
            <ac:picMk id="5" creationId="{883C738D-D44C-474D-8E22-CB04201A34C7}"/>
          </ac:picMkLst>
        </pc:picChg>
      </pc:sldChg>
      <pc:sldChg chg="addSp modSp mod">
        <pc:chgData name="J Adams" userId="055aee89-cfa4-4fd2-9f45-74035932919d" providerId="ADAL" clId="{681D0A74-3174-4AA2-840A-679B598ACC1C}" dt="2021-05-24T11:05:05.107" v="1416" actId="1076"/>
        <pc:sldMkLst>
          <pc:docMk/>
          <pc:sldMk cId="1756280019" sldId="266"/>
        </pc:sldMkLst>
        <pc:spChg chg="mod">
          <ac:chgData name="J Adams" userId="055aee89-cfa4-4fd2-9f45-74035932919d" providerId="ADAL" clId="{681D0A74-3174-4AA2-840A-679B598ACC1C}" dt="2021-05-24T11:04:58.938" v="1414" actId="255"/>
          <ac:spMkLst>
            <pc:docMk/>
            <pc:sldMk cId="1756280019" sldId="266"/>
            <ac:spMk id="3" creationId="{00000000-0000-0000-0000-000000000000}"/>
          </ac:spMkLst>
        </pc:spChg>
        <pc:picChg chg="mod">
          <ac:chgData name="J Adams" userId="055aee89-cfa4-4fd2-9f45-74035932919d" providerId="ADAL" clId="{681D0A74-3174-4AA2-840A-679B598ACC1C}" dt="2021-05-24T10:59:10.470" v="12" actId="1076"/>
          <ac:picMkLst>
            <pc:docMk/>
            <pc:sldMk cId="1756280019" sldId="266"/>
            <ac:picMk id="4" creationId="{00000000-0000-0000-0000-000000000000}"/>
          </ac:picMkLst>
        </pc:picChg>
        <pc:picChg chg="add mod">
          <ac:chgData name="J Adams" userId="055aee89-cfa4-4fd2-9f45-74035932919d" providerId="ADAL" clId="{681D0A74-3174-4AA2-840A-679B598ACC1C}" dt="2021-05-24T11:05:05.107" v="1416" actId="1076"/>
          <ac:picMkLst>
            <pc:docMk/>
            <pc:sldMk cId="1756280019" sldId="266"/>
            <ac:picMk id="5" creationId="{21668776-E13D-492A-884F-6137A976E8FF}"/>
          </ac:picMkLst>
        </pc:picChg>
      </pc:sldChg>
      <pc:sldChg chg="ord">
        <pc:chgData name="J Adams" userId="055aee89-cfa4-4fd2-9f45-74035932919d" providerId="ADAL" clId="{681D0A74-3174-4AA2-840A-679B598ACC1C}" dt="2021-05-24T10:58:14.075" v="1"/>
        <pc:sldMkLst>
          <pc:docMk/>
          <pc:sldMk cId="294054872" sldId="267"/>
        </pc:sldMkLst>
      </pc:sldChg>
      <pc:sldChg chg="ord">
        <pc:chgData name="J Adams" userId="055aee89-cfa4-4fd2-9f45-74035932919d" providerId="ADAL" clId="{681D0A74-3174-4AA2-840A-679B598ACC1C}" dt="2021-05-24T10:58:14.075" v="1"/>
        <pc:sldMkLst>
          <pc:docMk/>
          <pc:sldMk cId="3677481371" sldId="268"/>
        </pc:sldMkLst>
      </pc:sldChg>
      <pc:sldChg chg="modSp mod ord">
        <pc:chgData name="J Adams" userId="055aee89-cfa4-4fd2-9f45-74035932919d" providerId="ADAL" clId="{681D0A74-3174-4AA2-840A-679B598ACC1C}" dt="2021-05-24T11:06:06.860" v="1440" actId="20577"/>
        <pc:sldMkLst>
          <pc:docMk/>
          <pc:sldMk cId="1460658543" sldId="274"/>
        </pc:sldMkLst>
        <pc:spChg chg="mod">
          <ac:chgData name="J Adams" userId="055aee89-cfa4-4fd2-9f45-74035932919d" providerId="ADAL" clId="{681D0A74-3174-4AA2-840A-679B598ACC1C}" dt="2021-05-24T11:06:06.860" v="1440" actId="20577"/>
          <ac:spMkLst>
            <pc:docMk/>
            <pc:sldMk cId="1460658543" sldId="274"/>
            <ac:spMk id="3" creationId="{00000000-0000-0000-0000-000000000000}"/>
          </ac:spMkLst>
        </pc:spChg>
      </pc:sldChg>
      <pc:sldChg chg="del">
        <pc:chgData name="J Adams" userId="055aee89-cfa4-4fd2-9f45-74035932919d" providerId="ADAL" clId="{681D0A74-3174-4AA2-840A-679B598ACC1C}" dt="2021-05-24T10:58:30.763" v="4" actId="2696"/>
        <pc:sldMkLst>
          <pc:docMk/>
          <pc:sldMk cId="2853875094" sldId="275"/>
        </pc:sldMkLst>
      </pc:sldChg>
      <pc:sldChg chg="addSp modSp mod">
        <pc:chgData name="J Adams" userId="055aee89-cfa4-4fd2-9f45-74035932919d" providerId="ADAL" clId="{681D0A74-3174-4AA2-840A-679B598ACC1C}" dt="2021-05-24T11:03:07.053" v="1312" actId="1076"/>
        <pc:sldMkLst>
          <pc:docMk/>
          <pc:sldMk cId="3527574303" sldId="293"/>
        </pc:sldMkLst>
        <pc:spChg chg="mod">
          <ac:chgData name="J Adams" userId="055aee89-cfa4-4fd2-9f45-74035932919d" providerId="ADAL" clId="{681D0A74-3174-4AA2-840A-679B598ACC1C}" dt="2021-05-24T11:02:08.672" v="1111" actId="20577"/>
          <ac:spMkLst>
            <pc:docMk/>
            <pc:sldMk cId="3527574303" sldId="293"/>
            <ac:spMk id="3" creationId="{00000000-0000-0000-0000-000000000000}"/>
          </ac:spMkLst>
        </pc:spChg>
        <pc:spChg chg="add mod">
          <ac:chgData name="J Adams" userId="055aee89-cfa4-4fd2-9f45-74035932919d" providerId="ADAL" clId="{681D0A74-3174-4AA2-840A-679B598ACC1C}" dt="2021-05-24T11:03:07.053" v="1312" actId="1076"/>
          <ac:spMkLst>
            <pc:docMk/>
            <pc:sldMk cId="3527574303" sldId="293"/>
            <ac:spMk id="10" creationId="{207635A4-074B-4B63-839E-81E51A53F53E}"/>
          </ac:spMkLst>
        </pc:spChg>
        <pc:picChg chg="mod">
          <ac:chgData name="J Adams" userId="055aee89-cfa4-4fd2-9f45-74035932919d" providerId="ADAL" clId="{681D0A74-3174-4AA2-840A-679B598ACC1C}" dt="2021-05-24T11:00:09.718" v="36" actId="1076"/>
          <ac:picMkLst>
            <pc:docMk/>
            <pc:sldMk cId="3527574303" sldId="293"/>
            <ac:picMk id="11" creationId="{00000000-0000-0000-0000-000000000000}"/>
          </ac:picMkLst>
        </pc:picChg>
      </pc:sldChg>
      <pc:sldChg chg="addSp modSp mod">
        <pc:chgData name="J Adams" userId="055aee89-cfa4-4fd2-9f45-74035932919d" providerId="ADAL" clId="{681D0A74-3174-4AA2-840A-679B598ACC1C}" dt="2021-05-24T11:03:18.534" v="1315" actId="1076"/>
        <pc:sldMkLst>
          <pc:docMk/>
          <pc:sldMk cId="2045899739" sldId="294"/>
        </pc:sldMkLst>
        <pc:spChg chg="mod">
          <ac:chgData name="J Adams" userId="055aee89-cfa4-4fd2-9f45-74035932919d" providerId="ADAL" clId="{681D0A74-3174-4AA2-840A-679B598ACC1C}" dt="2021-05-24T11:02:50.470" v="1300" actId="1076"/>
          <ac:spMkLst>
            <pc:docMk/>
            <pc:sldMk cId="2045899739" sldId="294"/>
            <ac:spMk id="3" creationId="{00000000-0000-0000-0000-000000000000}"/>
          </ac:spMkLst>
        </pc:spChg>
        <pc:picChg chg="mod">
          <ac:chgData name="J Adams" userId="055aee89-cfa4-4fd2-9f45-74035932919d" providerId="ADAL" clId="{681D0A74-3174-4AA2-840A-679B598ACC1C}" dt="2021-05-24T10:59:59.878" v="32" actId="1076"/>
          <ac:picMkLst>
            <pc:docMk/>
            <pc:sldMk cId="2045899739" sldId="294"/>
            <ac:picMk id="4" creationId="{00000000-0000-0000-0000-000000000000}"/>
          </ac:picMkLst>
        </pc:picChg>
        <pc:picChg chg="add mod">
          <ac:chgData name="J Adams" userId="055aee89-cfa4-4fd2-9f45-74035932919d" providerId="ADAL" clId="{681D0A74-3174-4AA2-840A-679B598ACC1C}" dt="2021-05-24T11:03:18.534" v="1315" actId="1076"/>
          <ac:picMkLst>
            <pc:docMk/>
            <pc:sldMk cId="2045899739" sldId="294"/>
            <ac:picMk id="5" creationId="{02B098C0-C0B4-4131-9A41-701576635643}"/>
          </ac:picMkLst>
        </pc:picChg>
      </pc:sldChg>
      <pc:sldChg chg="addSp modSp mod">
        <pc:chgData name="J Adams" userId="055aee89-cfa4-4fd2-9f45-74035932919d" providerId="ADAL" clId="{681D0A74-3174-4AA2-840A-679B598ACC1C}" dt="2021-05-24T11:03:38.387" v="1319" actId="1076"/>
        <pc:sldMkLst>
          <pc:docMk/>
          <pc:sldMk cId="2697068275" sldId="295"/>
        </pc:sldMkLst>
        <pc:spChg chg="mod">
          <ac:chgData name="J Adams" userId="055aee89-cfa4-4fd2-9f45-74035932919d" providerId="ADAL" clId="{681D0A74-3174-4AA2-840A-679B598ACC1C}" dt="2021-05-24T11:03:30.818" v="1317" actId="1076"/>
          <ac:spMkLst>
            <pc:docMk/>
            <pc:sldMk cId="2697068275" sldId="295"/>
            <ac:spMk id="3" creationId="{00000000-0000-0000-0000-000000000000}"/>
          </ac:spMkLst>
        </pc:spChg>
        <pc:picChg chg="mod">
          <ac:chgData name="J Adams" userId="055aee89-cfa4-4fd2-9f45-74035932919d" providerId="ADAL" clId="{681D0A74-3174-4AA2-840A-679B598ACC1C}" dt="2021-05-24T10:59:49.198" v="28" actId="1076"/>
          <ac:picMkLst>
            <pc:docMk/>
            <pc:sldMk cId="2697068275" sldId="295"/>
            <ac:picMk id="4" creationId="{00000000-0000-0000-0000-000000000000}"/>
          </ac:picMkLst>
        </pc:picChg>
        <pc:picChg chg="add mod">
          <ac:chgData name="J Adams" userId="055aee89-cfa4-4fd2-9f45-74035932919d" providerId="ADAL" clId="{681D0A74-3174-4AA2-840A-679B598ACC1C}" dt="2021-05-24T11:03:38.387" v="1319" actId="1076"/>
          <ac:picMkLst>
            <pc:docMk/>
            <pc:sldMk cId="2697068275" sldId="295"/>
            <ac:picMk id="5" creationId="{B275D875-E5D6-4376-BCB2-37CDC1378E2F}"/>
          </ac:picMkLst>
        </pc:picChg>
      </pc:sldChg>
      <pc:sldChg chg="addSp modSp mod">
        <pc:chgData name="J Adams" userId="055aee89-cfa4-4fd2-9f45-74035932919d" providerId="ADAL" clId="{681D0A74-3174-4AA2-840A-679B598ACC1C}" dt="2021-05-24T11:03:57.129" v="1323" actId="1076"/>
        <pc:sldMkLst>
          <pc:docMk/>
          <pc:sldMk cId="89581060" sldId="296"/>
        </pc:sldMkLst>
        <pc:spChg chg="mod">
          <ac:chgData name="J Adams" userId="055aee89-cfa4-4fd2-9f45-74035932919d" providerId="ADAL" clId="{681D0A74-3174-4AA2-840A-679B598ACC1C}" dt="2021-05-24T11:03:50.406" v="1321" actId="1076"/>
          <ac:spMkLst>
            <pc:docMk/>
            <pc:sldMk cId="89581060" sldId="296"/>
            <ac:spMk id="3" creationId="{00000000-0000-0000-0000-000000000000}"/>
          </ac:spMkLst>
        </pc:spChg>
        <pc:picChg chg="mod">
          <ac:chgData name="J Adams" userId="055aee89-cfa4-4fd2-9f45-74035932919d" providerId="ADAL" clId="{681D0A74-3174-4AA2-840A-679B598ACC1C}" dt="2021-05-24T10:59:39.700" v="24" actId="1076"/>
          <ac:picMkLst>
            <pc:docMk/>
            <pc:sldMk cId="89581060" sldId="296"/>
            <ac:picMk id="4" creationId="{00000000-0000-0000-0000-000000000000}"/>
          </ac:picMkLst>
        </pc:picChg>
        <pc:picChg chg="add mod">
          <ac:chgData name="J Adams" userId="055aee89-cfa4-4fd2-9f45-74035932919d" providerId="ADAL" clId="{681D0A74-3174-4AA2-840A-679B598ACC1C}" dt="2021-05-24T11:03:57.129" v="1323" actId="1076"/>
          <ac:picMkLst>
            <pc:docMk/>
            <pc:sldMk cId="89581060" sldId="296"/>
            <ac:picMk id="5" creationId="{017DE9B8-A776-475D-8A4D-BD9F509E3FCC}"/>
          </ac:picMkLst>
        </pc:picChg>
      </pc:sldChg>
      <pc:sldChg chg="addSp modSp mod">
        <pc:chgData name="J Adams" userId="055aee89-cfa4-4fd2-9f45-74035932919d" providerId="ADAL" clId="{681D0A74-3174-4AA2-840A-679B598ACC1C}" dt="2021-05-24T11:04:14.405" v="1327" actId="1076"/>
        <pc:sldMkLst>
          <pc:docMk/>
          <pc:sldMk cId="4005146277" sldId="297"/>
        </pc:sldMkLst>
        <pc:spChg chg="mod">
          <ac:chgData name="J Adams" userId="055aee89-cfa4-4fd2-9f45-74035932919d" providerId="ADAL" clId="{681D0A74-3174-4AA2-840A-679B598ACC1C}" dt="2021-05-24T11:04:06.485" v="1325" actId="1076"/>
          <ac:spMkLst>
            <pc:docMk/>
            <pc:sldMk cId="4005146277" sldId="297"/>
            <ac:spMk id="3" creationId="{00000000-0000-0000-0000-000000000000}"/>
          </ac:spMkLst>
        </pc:spChg>
        <pc:picChg chg="mod">
          <ac:chgData name="J Adams" userId="055aee89-cfa4-4fd2-9f45-74035932919d" providerId="ADAL" clId="{681D0A74-3174-4AA2-840A-679B598ACC1C}" dt="2021-05-24T10:59:32.716" v="20" actId="1076"/>
          <ac:picMkLst>
            <pc:docMk/>
            <pc:sldMk cId="4005146277" sldId="297"/>
            <ac:picMk id="4" creationId="{00000000-0000-0000-0000-000000000000}"/>
          </ac:picMkLst>
        </pc:picChg>
        <pc:picChg chg="add mod">
          <ac:chgData name="J Adams" userId="055aee89-cfa4-4fd2-9f45-74035932919d" providerId="ADAL" clId="{681D0A74-3174-4AA2-840A-679B598ACC1C}" dt="2021-05-24T11:04:14.405" v="1327" actId="1076"/>
          <ac:picMkLst>
            <pc:docMk/>
            <pc:sldMk cId="4005146277" sldId="297"/>
            <ac:picMk id="5" creationId="{01D8DC37-D96D-430A-A9D3-9DF2EB316CF4}"/>
          </ac:picMkLst>
        </pc:picChg>
      </pc:sldChg>
      <pc:sldChg chg="addSp modSp mod">
        <pc:chgData name="J Adams" userId="055aee89-cfa4-4fd2-9f45-74035932919d" providerId="ADAL" clId="{681D0A74-3174-4AA2-840A-679B598ACC1C}" dt="2021-05-24T11:05:16.604" v="1419" actId="1076"/>
        <pc:sldMkLst>
          <pc:docMk/>
          <pc:sldMk cId="2741714961" sldId="298"/>
        </pc:sldMkLst>
        <pc:spChg chg="mod">
          <ac:chgData name="J Adams" userId="055aee89-cfa4-4fd2-9f45-74035932919d" providerId="ADAL" clId="{681D0A74-3174-4AA2-840A-679B598ACC1C}" dt="2021-05-24T11:05:10.809" v="1417" actId="255"/>
          <ac:spMkLst>
            <pc:docMk/>
            <pc:sldMk cId="2741714961" sldId="298"/>
            <ac:spMk id="3" creationId="{00000000-0000-0000-0000-000000000000}"/>
          </ac:spMkLst>
        </pc:spChg>
        <pc:picChg chg="mod">
          <ac:chgData name="J Adams" userId="055aee89-cfa4-4fd2-9f45-74035932919d" providerId="ADAL" clId="{681D0A74-3174-4AA2-840A-679B598ACC1C}" dt="2021-05-24T10:59:01.543" v="10" actId="1076"/>
          <ac:picMkLst>
            <pc:docMk/>
            <pc:sldMk cId="2741714961" sldId="298"/>
            <ac:picMk id="4" creationId="{00000000-0000-0000-0000-000000000000}"/>
          </ac:picMkLst>
        </pc:picChg>
        <pc:picChg chg="add mod">
          <ac:chgData name="J Adams" userId="055aee89-cfa4-4fd2-9f45-74035932919d" providerId="ADAL" clId="{681D0A74-3174-4AA2-840A-679B598ACC1C}" dt="2021-05-24T11:05:16.604" v="1419" actId="1076"/>
          <ac:picMkLst>
            <pc:docMk/>
            <pc:sldMk cId="2741714961" sldId="298"/>
            <ac:picMk id="5" creationId="{05D43F7C-B557-4E2D-9A0E-024E21CA19E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15/09/2021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1688804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15/09/2021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3643242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15/09/2021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2721628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15/09/2021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1318040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7220D04-9FB1-40F7-B019-868F418DCD2C}" type="datetimeFigureOut">
              <a:rPr lang="en-GB" smtClean="0"/>
              <a:t>15/09/2021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688459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7220D04-9FB1-40F7-B019-868F418DCD2C}" type="datetimeFigureOut">
              <a:rPr lang="en-GB" smtClean="0"/>
              <a:t>15/09/2021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261401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7220D04-9FB1-40F7-B019-868F418DCD2C}" type="datetimeFigureOut">
              <a:rPr lang="en-GB" smtClean="0"/>
              <a:t>15/09/2021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3421821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7220D04-9FB1-40F7-B019-868F418DCD2C}" type="datetimeFigureOut">
              <a:rPr lang="en-GB" smtClean="0"/>
              <a:t>15/09/2021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426272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220D04-9FB1-40F7-B019-868F418DCD2C}" type="datetimeFigureOut">
              <a:rPr lang="en-GB" smtClean="0"/>
              <a:t>15/09/2021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330287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7220D04-9FB1-40F7-B019-868F418DCD2C}" type="datetimeFigureOut">
              <a:rPr lang="en-GB" smtClean="0"/>
              <a:t>15/09/2021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654846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7220D04-9FB1-40F7-B019-868F418DCD2C}" type="datetimeFigureOut">
              <a:rPr lang="en-GB" smtClean="0"/>
              <a:t>15/09/2021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3D720E-73F4-4A9C-A813-5BB0E68F94EF}" type="slidenum">
              <a:rPr lang="en-GB" smtClean="0"/>
              <a:t>‹#›</a:t>
            </a:fld>
            <a:endParaRPr lang="en-GB"/>
          </a:p>
        </p:txBody>
      </p:sp>
    </p:spTree>
    <p:extLst>
      <p:ext uri="{BB962C8B-B14F-4D97-AF65-F5344CB8AC3E}">
        <p14:creationId xmlns:p14="http://schemas.microsoft.com/office/powerpoint/2010/main" val="4116313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220D04-9FB1-40F7-B019-868F418DCD2C}" type="datetimeFigureOut">
              <a:rPr lang="en-GB" smtClean="0"/>
              <a:t>15/09/2021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3D720E-73F4-4A9C-A813-5BB0E68F94EF}" type="slidenum">
              <a:rPr lang="en-GB" smtClean="0"/>
              <a:t>‹#›</a:t>
            </a:fld>
            <a:endParaRPr lang="en-GB"/>
          </a:p>
        </p:txBody>
      </p:sp>
    </p:spTree>
    <p:extLst>
      <p:ext uri="{BB962C8B-B14F-4D97-AF65-F5344CB8AC3E}">
        <p14:creationId xmlns:p14="http://schemas.microsoft.com/office/powerpoint/2010/main" val="71435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learnliveuk.com/looking-forward-to-our-future/" TargetMode="External"/><Relationship Id="rId1" Type="http://schemas.openxmlformats.org/officeDocument/2006/relationships/slideLayout" Target="../slideLayouts/slideLayout2.xml"/><Relationship Id="rId4" Type="http://schemas.openxmlformats.org/officeDocument/2006/relationships/image" Target="cid:71493412928366476323872"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eur03.safelinks.protection.outlook.com/?url=https%3A%2F%2Fwww.careerswales.com%2Fserver.php%3Fshow%3Dnav.9050&amp;data=02%7C01%7C%7C60bc7faddb0245d2aed608d820c2e8d1%7Cb6e2610e17e9421eb1b3c999f015e03c%7C0%7C0%7C637295368785085786&amp;sdata=QT92zh4K2xpqunyi%2FW0ay0xrWczXpzKZkKBbErln5gs%3D&amp;reserved=0" TargetMode="External"/><Relationship Id="rId2" Type="http://schemas.openxmlformats.org/officeDocument/2006/relationships/hyperlink" Target="https://eur03.safelinks.protection.outlook.com/?url=https%3A%2F%2Fwww.bbc.co.uk%2Fbitesize%2Farticles%2Fz79h2sg&amp;data=02%7C01%7C%7C60bc7faddb0245d2aed608d820c2e8d1%7Cb6e2610e17e9421eb1b3c999f015e03c%7C0%7C0%7C637295368785075794&amp;sdata=56lK0kECzp%2Ftx8BeX2Zxu0JKAufPqIFYxYX8wwcJIHk%3D&amp;reserved=0" TargetMode="External"/><Relationship Id="rId1" Type="http://schemas.openxmlformats.org/officeDocument/2006/relationships/slideLayout" Target="../slideLayouts/slideLayout2.xml"/><Relationship Id="rId4" Type="http://schemas.openxmlformats.org/officeDocument/2006/relationships/hyperlink" Target="https://eur03.safelinks.protection.outlook.com/?url=https%3A%2F%2Fcareerswales.gov.wales%2Fbuzzquiz&amp;data=02%7C01%7C%7C60bc7faddb0245d2aed608d820c2e8d1%7Cb6e2610e17e9421eb1b3c999f015e03c%7C0%7C0%7C637295368785085786&amp;sdata=HTHfHt44aiVQNpuZbQYfqcWI8MyvfIIRs0TBzBkeq4I%3D&amp;reserved=0"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learnliveuk.com/looking-forward-to-our-future/" TargetMode="External"/><Relationship Id="rId1" Type="http://schemas.openxmlformats.org/officeDocument/2006/relationships/slideLayout" Target="../slideLayouts/slideLayout2.xml"/><Relationship Id="rId4" Type="http://schemas.openxmlformats.org/officeDocument/2006/relationships/image" Target="cid:5613412928643036545057"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cdn.unifrog.org/video/w2l3bc4d01/360.mp4"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eur03.safelinks.protection.outlook.com/?url=https%3A%2F%2Fwww.shldirect.com%2Fen%2Fpractice-tests&amp;data=02%7C01%7C%7C60bc7faddb0245d2aed608d820c2e8d1%7Cb6e2610e17e9421eb1b3c999f015e03c%7C0%7C0%7C637295368785095782&amp;sdata=I9KejjdyYxQ25%2B9BsUNeHHm85%2FegLwA0Sf%2F1qRMtveQ%3D&amp;reserved=0"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eur03.safelinks.protection.outlook.com/?url=https%3A%2F%2Fwww.royalnavy.mod.uk%2Fcareers%2Froyal-navy-recruitment-test%2Freasoning&amp;data=02%7C01%7C%7C60bc7faddb0245d2aed608d820c2e8d1%7Cb6e2610e17e9421eb1b3c999f015e03c%7C0%7C0%7C637295368785105780&amp;sdata=059Q2AADBYes7ZIPcjeSP97hT4q%2F6j%2Fbf9UXqSe1aUM%3D&amp;reserved=0" TargetMode="External"/><Relationship Id="rId2" Type="http://schemas.openxmlformats.org/officeDocument/2006/relationships/hyperlink" Target="https://eur03.safelinks.protection.outlook.com/?url=https%3A%2F%2Fassessment.aon.com%2Fen-us%2Fonline-assessment%2Fpractice-assessments&amp;data=02%7C01%7C%7C60bc7faddb0245d2aed608d820c2e8d1%7Cb6e2610e17e9421eb1b3c999f015e03c%7C0%7C0%7C637295368785095782&amp;sdata=sUvTljkZ8tJqbfddaaK40Y6P5KcDvRS%2FRP2N0nEwt8M%3D&amp;reserved=0" TargetMode="External"/><Relationship Id="rId1" Type="http://schemas.openxmlformats.org/officeDocument/2006/relationships/slideLayout" Target="../slideLayouts/slideLayout2.xml"/><Relationship Id="rId4" Type="http://schemas.openxmlformats.org/officeDocument/2006/relationships/hyperlink" Target="https://eur03.safelinks.protection.outlook.com/?url=https%3A%2F%2Fwww.raf.mod.uk%2Frecruitment%2Fhow-to-apply%2Fast&amp;data=02%7C01%7C%7C60bc7faddb0245d2aed608d820c2e8d1%7Cb6e2610e17e9421eb1b3c999f015e03c%7C0%7C0%7C637295368785105780&amp;sdata=2aYKTv%2Fv5%2FX78DtgMHRUDsOfhxj%2Fyo%2FLNNsr4U4uKM0%3D&amp;reserved=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21480" y="1764956"/>
            <a:ext cx="9144000" cy="2387600"/>
          </a:xfrm>
        </p:spPr>
        <p:txBody>
          <a:bodyPr>
            <a:normAutofit fontScale="90000"/>
          </a:bodyPr>
          <a:lstStyle/>
          <a:p>
            <a:r>
              <a:rPr lang="en-GB" b="1" dirty="0"/>
              <a:t>Year 10</a:t>
            </a:r>
            <a:br>
              <a:rPr lang="en-GB" b="1" dirty="0"/>
            </a:br>
            <a:r>
              <a:rPr lang="en-GB" b="1" dirty="0"/>
              <a:t>Preparation for</a:t>
            </a:r>
            <a:br>
              <a:rPr lang="en-GB" b="1" dirty="0"/>
            </a:br>
            <a:r>
              <a:rPr lang="en-GB" b="1" dirty="0"/>
              <a:t>Work Ready Day </a:t>
            </a:r>
          </a:p>
        </p:txBody>
      </p:sp>
      <p:pic>
        <p:nvPicPr>
          <p:cNvPr id="4" name="Picture 3"/>
          <p:cNvPicPr>
            <a:picLocks noChangeAspect="1"/>
          </p:cNvPicPr>
          <p:nvPr/>
        </p:nvPicPr>
        <p:blipFill rotWithShape="1">
          <a:blip r:embed="rId2"/>
          <a:srcRect b="7866"/>
          <a:stretch/>
        </p:blipFill>
        <p:spPr>
          <a:xfrm>
            <a:off x="469547" y="4114090"/>
            <a:ext cx="1889831" cy="2681821"/>
          </a:xfrm>
          <a:prstGeom prst="rect">
            <a:avLst/>
          </a:prstGeom>
        </p:spPr>
      </p:pic>
      <p:pic>
        <p:nvPicPr>
          <p:cNvPr id="5" name="Picture 4"/>
          <p:cNvPicPr>
            <a:picLocks noChangeAspect="1"/>
          </p:cNvPicPr>
          <p:nvPr/>
        </p:nvPicPr>
        <p:blipFill rotWithShape="1">
          <a:blip r:embed="rId3"/>
          <a:srcRect b="17283"/>
          <a:stretch/>
        </p:blipFill>
        <p:spPr>
          <a:xfrm>
            <a:off x="9027582" y="4114090"/>
            <a:ext cx="2475796" cy="2213039"/>
          </a:xfrm>
          <a:prstGeom prst="rect">
            <a:avLst/>
          </a:prstGeom>
        </p:spPr>
      </p:pic>
      <p:pic>
        <p:nvPicPr>
          <p:cNvPr id="6" name="Picture 5"/>
          <p:cNvPicPr>
            <a:picLocks noChangeAspect="1"/>
          </p:cNvPicPr>
          <p:nvPr/>
        </p:nvPicPr>
        <p:blipFill>
          <a:blip r:embed="rId4"/>
          <a:stretch>
            <a:fillRect/>
          </a:stretch>
        </p:blipFill>
        <p:spPr>
          <a:xfrm>
            <a:off x="627679" y="588432"/>
            <a:ext cx="1792642" cy="1570197"/>
          </a:xfrm>
          <a:prstGeom prst="rect">
            <a:avLst/>
          </a:prstGeom>
        </p:spPr>
      </p:pic>
      <p:pic>
        <p:nvPicPr>
          <p:cNvPr id="7" name="Picture 6"/>
          <p:cNvPicPr>
            <a:picLocks noChangeAspect="1"/>
          </p:cNvPicPr>
          <p:nvPr/>
        </p:nvPicPr>
        <p:blipFill rotWithShape="1">
          <a:blip r:embed="rId5"/>
          <a:srcRect b="12875"/>
          <a:stretch/>
        </p:blipFill>
        <p:spPr>
          <a:xfrm>
            <a:off x="9497960" y="588432"/>
            <a:ext cx="2357061" cy="2195537"/>
          </a:xfrm>
          <a:prstGeom prst="rect">
            <a:avLst/>
          </a:prstGeom>
        </p:spPr>
      </p:pic>
      <p:pic>
        <p:nvPicPr>
          <p:cNvPr id="8" name="Picture 7"/>
          <p:cNvPicPr>
            <a:picLocks noChangeAspect="1"/>
          </p:cNvPicPr>
          <p:nvPr/>
        </p:nvPicPr>
        <p:blipFill rotWithShape="1">
          <a:blip r:embed="rId6"/>
          <a:srcRect b="7652"/>
          <a:stretch/>
        </p:blipFill>
        <p:spPr>
          <a:xfrm>
            <a:off x="4495270" y="5130286"/>
            <a:ext cx="2336932" cy="1547311"/>
          </a:xfrm>
          <a:prstGeom prst="rect">
            <a:avLst/>
          </a:prstGeom>
        </p:spPr>
      </p:pic>
      <p:pic>
        <p:nvPicPr>
          <p:cNvPr id="10" name="Picture 9"/>
          <p:cNvPicPr>
            <a:picLocks noChangeAspect="1"/>
          </p:cNvPicPr>
          <p:nvPr/>
        </p:nvPicPr>
        <p:blipFill>
          <a:blip r:embed="rId7"/>
          <a:stretch>
            <a:fillRect/>
          </a:stretch>
        </p:blipFill>
        <p:spPr>
          <a:xfrm>
            <a:off x="5395955" y="217605"/>
            <a:ext cx="1436247" cy="1468595"/>
          </a:xfrm>
          <a:prstGeom prst="rect">
            <a:avLst/>
          </a:prstGeom>
        </p:spPr>
      </p:pic>
    </p:spTree>
    <p:extLst>
      <p:ext uri="{BB962C8B-B14F-4D97-AF65-F5344CB8AC3E}">
        <p14:creationId xmlns:p14="http://schemas.microsoft.com/office/powerpoint/2010/main" val="2149723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7" name="TextBox 6"/>
          <p:cNvSpPr txBox="1"/>
          <p:nvPr/>
        </p:nvSpPr>
        <p:spPr>
          <a:xfrm>
            <a:off x="489451" y="1197327"/>
            <a:ext cx="11357113" cy="4031873"/>
          </a:xfrm>
          <a:prstGeom prst="rect">
            <a:avLst/>
          </a:prstGeom>
          <a:noFill/>
        </p:spPr>
        <p:txBody>
          <a:bodyPr wrap="square" rtlCol="0">
            <a:spAutoFit/>
          </a:bodyPr>
          <a:lstStyle/>
          <a:p>
            <a:r>
              <a:rPr lang="en-GB" sz="3200" b="1" dirty="0">
                <a:solidFill>
                  <a:prstClr val="black"/>
                </a:solidFill>
                <a:latin typeface="Calibri"/>
              </a:rPr>
              <a:t>3. No two jobs are exactly the same so you should adapt your CV accordingly to reflect the requirements of each job you apply for.</a:t>
            </a:r>
          </a:p>
          <a:p>
            <a:endParaRPr lang="en-GB" sz="3200" b="1" dirty="0">
              <a:solidFill>
                <a:prstClr val="black"/>
              </a:solidFill>
              <a:latin typeface="Calibri"/>
            </a:endParaRPr>
          </a:p>
          <a:p>
            <a:r>
              <a:rPr lang="en-GB" sz="3200" b="1" dirty="0">
                <a:solidFill>
                  <a:prstClr val="black"/>
                </a:solidFill>
                <a:latin typeface="Calibri"/>
              </a:rPr>
              <a:t>When a job advert catches your eye, don’t rush in and send your CV straight over in an attempt to beat the competition with speed.</a:t>
            </a:r>
          </a:p>
          <a:p>
            <a:endParaRPr lang="en-GB" sz="3200" b="1" dirty="0">
              <a:solidFill>
                <a:prstClr val="black"/>
              </a:solidFill>
              <a:latin typeface="Calibri"/>
            </a:endParaRPr>
          </a:p>
          <a:p>
            <a:r>
              <a:rPr lang="en-GB" sz="3200" b="1" dirty="0">
                <a:solidFill>
                  <a:prstClr val="black"/>
                </a:solidFill>
                <a:latin typeface="Calibri"/>
              </a:rPr>
              <a:t> Instead, focus on beating them with quality.</a:t>
            </a:r>
          </a:p>
        </p:txBody>
      </p:sp>
    </p:spTree>
    <p:extLst>
      <p:ext uri="{BB962C8B-B14F-4D97-AF65-F5344CB8AC3E}">
        <p14:creationId xmlns:p14="http://schemas.microsoft.com/office/powerpoint/2010/main" val="96184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7" name="TextBox 6"/>
          <p:cNvSpPr txBox="1"/>
          <p:nvPr/>
        </p:nvSpPr>
        <p:spPr>
          <a:xfrm>
            <a:off x="152400" y="241484"/>
            <a:ext cx="11887200" cy="6832640"/>
          </a:xfrm>
          <a:prstGeom prst="rect">
            <a:avLst/>
          </a:prstGeom>
          <a:noFill/>
        </p:spPr>
        <p:txBody>
          <a:bodyPr wrap="square" rtlCol="0">
            <a:spAutoFit/>
          </a:bodyPr>
          <a:lstStyle/>
          <a:p>
            <a:r>
              <a:rPr lang="en-GB" sz="3200" b="1" dirty="0">
                <a:solidFill>
                  <a:prstClr val="black"/>
                </a:solidFill>
                <a:latin typeface="Calibri"/>
              </a:rPr>
              <a:t>4. You won’t always tick every box for a vacancy and it’s important that you understand your shortfalls so that you can deal with them.</a:t>
            </a:r>
          </a:p>
          <a:p>
            <a:endParaRPr lang="en-GB" sz="3200" b="1" dirty="0">
              <a:solidFill>
                <a:prstClr val="black"/>
              </a:solidFill>
              <a:latin typeface="Calibri"/>
            </a:endParaRPr>
          </a:p>
          <a:p>
            <a:r>
              <a:rPr lang="en-GB" sz="3200" b="1" dirty="0">
                <a:solidFill>
                  <a:prstClr val="black"/>
                </a:solidFill>
                <a:latin typeface="Calibri"/>
              </a:rPr>
              <a:t>If you are missing certain experience or knowledge from the requirements, then you need to </a:t>
            </a:r>
            <a:r>
              <a:rPr lang="en-GB" sz="3200" b="1" dirty="0">
                <a:solidFill>
                  <a:srgbClr val="7030A0"/>
                </a:solidFill>
                <a:effectLst>
                  <a:outerShdw blurRad="38100" dist="38100" dir="2700000" algn="tl">
                    <a:srgbClr val="000000">
                      <a:alpha val="43137"/>
                    </a:srgbClr>
                  </a:outerShdw>
                </a:effectLst>
                <a:latin typeface="Calibri"/>
              </a:rPr>
              <a:t>be creative </a:t>
            </a:r>
            <a:r>
              <a:rPr lang="en-GB" sz="3200" b="1" dirty="0">
                <a:solidFill>
                  <a:prstClr val="black"/>
                </a:solidFill>
                <a:latin typeface="Calibri"/>
              </a:rPr>
              <a:t>and think about similar experiences or </a:t>
            </a:r>
            <a:r>
              <a:rPr lang="en-GB" sz="3200" b="1" dirty="0">
                <a:solidFill>
                  <a:srgbClr val="7030A0"/>
                </a:solidFill>
                <a:effectLst>
                  <a:outerShdw blurRad="38100" dist="38100" dir="2700000" algn="tl">
                    <a:srgbClr val="000000">
                      <a:alpha val="43137"/>
                    </a:srgbClr>
                  </a:outerShdw>
                </a:effectLst>
                <a:latin typeface="Calibri"/>
              </a:rPr>
              <a:t>transferable skills </a:t>
            </a:r>
            <a:r>
              <a:rPr lang="en-GB" sz="3200" b="1" dirty="0">
                <a:solidFill>
                  <a:prstClr val="black"/>
                </a:solidFill>
                <a:latin typeface="Calibri"/>
              </a:rPr>
              <a:t>that you can highlight in your CV to ensure you still look like a good candidate on paper.</a:t>
            </a:r>
          </a:p>
          <a:p>
            <a:endParaRPr lang="en-GB" sz="3200" b="1" dirty="0">
              <a:solidFill>
                <a:prstClr val="black"/>
              </a:solidFill>
              <a:latin typeface="Calibri"/>
            </a:endParaRPr>
          </a:p>
          <a:p>
            <a:r>
              <a:rPr lang="en-GB" sz="3200" b="1" dirty="0">
                <a:solidFill>
                  <a:prstClr val="black"/>
                </a:solidFill>
                <a:latin typeface="Calibri"/>
              </a:rPr>
              <a:t>The information you </a:t>
            </a:r>
            <a:r>
              <a:rPr lang="en-GB" sz="3200" b="1" dirty="0">
                <a:solidFill>
                  <a:srgbClr val="7030A0"/>
                </a:solidFill>
                <a:effectLst>
                  <a:outerShdw blurRad="38100" dist="38100" dir="2700000" algn="tl">
                    <a:srgbClr val="000000">
                      <a:alpha val="43137"/>
                    </a:srgbClr>
                  </a:outerShdw>
                </a:effectLst>
                <a:latin typeface="Calibri"/>
              </a:rPr>
              <a:t>leave out </a:t>
            </a:r>
            <a:r>
              <a:rPr lang="en-GB" sz="3200" b="1" dirty="0">
                <a:solidFill>
                  <a:prstClr val="black"/>
                </a:solidFill>
                <a:latin typeface="Calibri"/>
              </a:rPr>
              <a:t>is just as important as the information you </a:t>
            </a:r>
            <a:r>
              <a:rPr lang="en-GB" sz="3200" b="1" dirty="0">
                <a:solidFill>
                  <a:srgbClr val="7030A0"/>
                </a:solidFill>
                <a:effectLst>
                  <a:outerShdw blurRad="38100" dist="38100" dir="2700000" algn="tl">
                    <a:srgbClr val="000000">
                      <a:alpha val="43137"/>
                    </a:srgbClr>
                  </a:outerShdw>
                </a:effectLst>
                <a:latin typeface="Calibri"/>
              </a:rPr>
              <a:t>include</a:t>
            </a:r>
            <a:r>
              <a:rPr lang="en-GB" sz="3200" b="1" dirty="0">
                <a:solidFill>
                  <a:prstClr val="black"/>
                </a:solidFill>
                <a:latin typeface="Calibri"/>
              </a:rPr>
              <a:t>.</a:t>
            </a:r>
          </a:p>
          <a:p>
            <a:endParaRPr lang="en-GB" sz="3200" b="1" dirty="0">
              <a:solidFill>
                <a:prstClr val="black"/>
              </a:solidFill>
              <a:latin typeface="Calibri"/>
            </a:endParaRPr>
          </a:p>
          <a:p>
            <a:r>
              <a:rPr lang="en-GB" sz="3200" b="1" dirty="0">
                <a:solidFill>
                  <a:srgbClr val="7030A0"/>
                </a:solidFill>
                <a:effectLst>
                  <a:outerShdw blurRad="38100" dist="38100" dir="2700000" algn="tl">
                    <a:srgbClr val="000000">
                      <a:alpha val="43137"/>
                    </a:srgbClr>
                  </a:outerShdw>
                </a:effectLst>
                <a:latin typeface="Calibri"/>
              </a:rPr>
              <a:t>DO NOT </a:t>
            </a:r>
            <a:r>
              <a:rPr lang="en-GB" sz="3200" b="1" dirty="0">
                <a:solidFill>
                  <a:prstClr val="black"/>
                </a:solidFill>
                <a:latin typeface="Calibri"/>
              </a:rPr>
              <a:t>fill your CV up with skills and knowledge that are </a:t>
            </a:r>
            <a:r>
              <a:rPr lang="en-GB" sz="3200" b="1" dirty="0">
                <a:solidFill>
                  <a:srgbClr val="7030A0"/>
                </a:solidFill>
                <a:effectLst>
                  <a:outerShdw blurRad="38100" dist="38100" dir="2700000" algn="tl">
                    <a:srgbClr val="000000">
                      <a:alpha val="43137"/>
                    </a:srgbClr>
                  </a:outerShdw>
                </a:effectLst>
                <a:latin typeface="Calibri"/>
              </a:rPr>
              <a:t>not being mentioned </a:t>
            </a:r>
            <a:r>
              <a:rPr lang="en-GB" sz="3200" b="1" dirty="0">
                <a:solidFill>
                  <a:prstClr val="black"/>
                </a:solidFill>
                <a:latin typeface="Calibri"/>
              </a:rPr>
              <a:t>in the job advert.</a:t>
            </a:r>
          </a:p>
          <a:p>
            <a:r>
              <a:rPr lang="en-GB" sz="2200" dirty="0">
                <a:solidFill>
                  <a:prstClr val="black"/>
                </a:solidFill>
                <a:latin typeface="Calibri"/>
              </a:rPr>
              <a:t> </a:t>
            </a:r>
          </a:p>
        </p:txBody>
      </p:sp>
    </p:spTree>
    <p:extLst>
      <p:ext uri="{BB962C8B-B14F-4D97-AF65-F5344CB8AC3E}">
        <p14:creationId xmlns:p14="http://schemas.microsoft.com/office/powerpoint/2010/main" val="2632439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2" name="TextBox 1"/>
          <p:cNvSpPr txBox="1"/>
          <p:nvPr/>
        </p:nvSpPr>
        <p:spPr>
          <a:xfrm>
            <a:off x="1493844" y="704885"/>
            <a:ext cx="9204312" cy="5016758"/>
          </a:xfrm>
          <a:prstGeom prst="rect">
            <a:avLst/>
          </a:prstGeom>
          <a:noFill/>
        </p:spPr>
        <p:txBody>
          <a:bodyPr wrap="square" rtlCol="0">
            <a:spAutoFit/>
          </a:bodyPr>
          <a:lstStyle/>
          <a:p>
            <a:pPr algn="ctr"/>
            <a:r>
              <a:rPr lang="en-GB" sz="3200" b="1" u="sng" dirty="0">
                <a:solidFill>
                  <a:prstClr val="black"/>
                </a:solidFill>
                <a:latin typeface="Calibri"/>
              </a:rPr>
              <a:t>Adjust your personal statement</a:t>
            </a:r>
          </a:p>
          <a:p>
            <a:r>
              <a:rPr lang="en-GB" sz="3200" b="1" dirty="0">
                <a:solidFill>
                  <a:prstClr val="black"/>
                </a:solidFill>
                <a:latin typeface="Calibri"/>
              </a:rPr>
              <a:t> </a:t>
            </a:r>
          </a:p>
          <a:p>
            <a:endParaRPr lang="en-GB" sz="3200" b="1" dirty="0">
              <a:solidFill>
                <a:prstClr val="black"/>
              </a:solidFill>
              <a:latin typeface="Calibri"/>
            </a:endParaRPr>
          </a:p>
          <a:p>
            <a:r>
              <a:rPr lang="en-GB" sz="3200" b="1" dirty="0">
                <a:solidFill>
                  <a:prstClr val="black"/>
                </a:solidFill>
                <a:latin typeface="Calibri"/>
              </a:rPr>
              <a:t>5. Your </a:t>
            </a:r>
            <a:r>
              <a:rPr lang="en-GB" sz="3200" b="1" dirty="0">
                <a:solidFill>
                  <a:srgbClr val="7030A0"/>
                </a:solidFill>
                <a:effectLst>
                  <a:outerShdw blurRad="38100" dist="38100" dir="2700000" algn="tl">
                    <a:srgbClr val="000000">
                      <a:alpha val="43137"/>
                    </a:srgbClr>
                  </a:outerShdw>
                </a:effectLst>
                <a:latin typeface="Calibri"/>
              </a:rPr>
              <a:t>personal profile </a:t>
            </a:r>
            <a:r>
              <a:rPr lang="en-GB" sz="3200" b="1" dirty="0">
                <a:solidFill>
                  <a:prstClr val="black"/>
                </a:solidFill>
                <a:latin typeface="Calibri"/>
              </a:rPr>
              <a:t>sits at the top of your CV so it will be the very first thing a recruiter sees upon opening it. </a:t>
            </a:r>
          </a:p>
          <a:p>
            <a:endParaRPr lang="en-GB" sz="3200" b="1" dirty="0">
              <a:solidFill>
                <a:prstClr val="black"/>
              </a:solidFill>
              <a:latin typeface="Calibri"/>
            </a:endParaRPr>
          </a:p>
          <a:p>
            <a:r>
              <a:rPr lang="en-GB" sz="3200" b="1" dirty="0">
                <a:solidFill>
                  <a:prstClr val="black"/>
                </a:solidFill>
                <a:latin typeface="Calibri"/>
              </a:rPr>
              <a:t>For this reason, you need to make sure that it </a:t>
            </a:r>
            <a:r>
              <a:rPr lang="en-GB" sz="3200" b="1" dirty="0">
                <a:solidFill>
                  <a:srgbClr val="7030A0"/>
                </a:solidFill>
                <a:effectLst>
                  <a:outerShdw blurRad="38100" dist="38100" dir="2700000" algn="tl">
                    <a:srgbClr val="000000">
                      <a:alpha val="43137"/>
                    </a:srgbClr>
                  </a:outerShdw>
                </a:effectLst>
                <a:latin typeface="Calibri"/>
              </a:rPr>
              <a:t>stands out </a:t>
            </a:r>
            <a:r>
              <a:rPr lang="en-GB" sz="3200" b="1" dirty="0">
                <a:solidFill>
                  <a:prstClr val="black"/>
                </a:solidFill>
                <a:latin typeface="Calibri"/>
              </a:rPr>
              <a:t>with the skills, experience and knowledge that is </a:t>
            </a:r>
            <a:r>
              <a:rPr lang="en-GB" sz="3200" b="1" dirty="0">
                <a:solidFill>
                  <a:srgbClr val="7030A0"/>
                </a:solidFill>
                <a:effectLst>
                  <a:outerShdw blurRad="38100" dist="38100" dir="2700000" algn="tl">
                    <a:srgbClr val="000000">
                      <a:alpha val="43137"/>
                    </a:srgbClr>
                  </a:outerShdw>
                </a:effectLst>
                <a:latin typeface="Calibri"/>
              </a:rPr>
              <a:t>required for the particular role</a:t>
            </a:r>
            <a:r>
              <a:rPr lang="en-GB" sz="3200" b="1" dirty="0">
                <a:solidFill>
                  <a:prstClr val="black"/>
                </a:solidFill>
                <a:latin typeface="Calibri"/>
              </a:rPr>
              <a:t>.</a:t>
            </a:r>
          </a:p>
        </p:txBody>
      </p:sp>
    </p:spTree>
    <p:extLst>
      <p:ext uri="{BB962C8B-B14F-4D97-AF65-F5344CB8AC3E}">
        <p14:creationId xmlns:p14="http://schemas.microsoft.com/office/powerpoint/2010/main" val="243366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2" name="TextBox 1"/>
          <p:cNvSpPr txBox="1"/>
          <p:nvPr/>
        </p:nvSpPr>
        <p:spPr>
          <a:xfrm>
            <a:off x="297295" y="760215"/>
            <a:ext cx="11741426" cy="5386090"/>
          </a:xfrm>
          <a:prstGeom prst="rect">
            <a:avLst/>
          </a:prstGeom>
          <a:noFill/>
        </p:spPr>
        <p:txBody>
          <a:bodyPr wrap="square" rtlCol="0">
            <a:spAutoFit/>
          </a:bodyPr>
          <a:lstStyle/>
          <a:p>
            <a:r>
              <a:rPr lang="en-GB" sz="3200" b="1" dirty="0">
                <a:solidFill>
                  <a:prstClr val="black"/>
                </a:solidFill>
                <a:latin typeface="Calibri"/>
              </a:rPr>
              <a:t>Although your CV will generally be targeted towards the type of roles you are applying for, some companies will value certain skills over others. You need to decide </a:t>
            </a:r>
            <a:r>
              <a:rPr lang="en-GB" sz="3200" b="1" dirty="0">
                <a:solidFill>
                  <a:srgbClr val="7030A0"/>
                </a:solidFill>
                <a:effectLst>
                  <a:outerShdw blurRad="38100" dist="38100" dir="2700000" algn="tl">
                    <a:srgbClr val="000000">
                      <a:alpha val="43137"/>
                    </a:srgbClr>
                  </a:outerShdw>
                </a:effectLst>
                <a:latin typeface="Calibri"/>
              </a:rPr>
              <a:t>which skills are the most important </a:t>
            </a:r>
            <a:r>
              <a:rPr lang="en-GB" sz="3200" b="1" dirty="0">
                <a:solidFill>
                  <a:prstClr val="black"/>
                </a:solidFill>
                <a:latin typeface="Calibri"/>
              </a:rPr>
              <a:t>to the employer in question and make sure you include them </a:t>
            </a:r>
            <a:r>
              <a:rPr lang="en-GB" sz="3200" b="1" dirty="0">
                <a:solidFill>
                  <a:srgbClr val="7030A0"/>
                </a:solidFill>
                <a:effectLst>
                  <a:outerShdw blurRad="38100" dist="38100" dir="2700000" algn="tl">
                    <a:srgbClr val="000000">
                      <a:alpha val="43137"/>
                    </a:srgbClr>
                  </a:outerShdw>
                </a:effectLst>
                <a:latin typeface="Calibri"/>
              </a:rPr>
              <a:t>prominently </a:t>
            </a:r>
            <a:r>
              <a:rPr lang="en-GB" sz="3200" b="1" dirty="0">
                <a:solidFill>
                  <a:prstClr val="black"/>
                </a:solidFill>
                <a:latin typeface="Calibri"/>
              </a:rPr>
              <a:t>in your profile.</a:t>
            </a:r>
          </a:p>
          <a:p>
            <a:r>
              <a:rPr lang="en-GB" sz="3200" b="1" dirty="0">
                <a:solidFill>
                  <a:prstClr val="black"/>
                </a:solidFill>
                <a:latin typeface="Calibri"/>
              </a:rPr>
              <a:t> </a:t>
            </a:r>
          </a:p>
          <a:p>
            <a:r>
              <a:rPr lang="en-GB" sz="3200" b="1" dirty="0">
                <a:solidFill>
                  <a:prstClr val="black"/>
                </a:solidFill>
                <a:latin typeface="Calibri"/>
              </a:rPr>
              <a:t>For example if a job advert states “GCSE grade 4 or above in English is essential!” and you are predicted a grade 4 in English, then you need to </a:t>
            </a:r>
            <a:r>
              <a:rPr lang="en-GB" sz="3200" b="1" dirty="0">
                <a:solidFill>
                  <a:srgbClr val="7030A0"/>
                </a:solidFill>
                <a:effectLst>
                  <a:outerShdw blurRad="38100" dist="38100" dir="2700000" algn="tl">
                    <a:srgbClr val="000000">
                      <a:alpha val="43137"/>
                    </a:srgbClr>
                  </a:outerShdw>
                </a:effectLst>
                <a:latin typeface="Calibri"/>
              </a:rPr>
              <a:t>ensure</a:t>
            </a:r>
            <a:r>
              <a:rPr lang="en-GB" sz="3200" b="1" dirty="0">
                <a:solidFill>
                  <a:prstClr val="black"/>
                </a:solidFill>
                <a:latin typeface="Calibri"/>
              </a:rPr>
              <a:t> the recruiter knows about it.</a:t>
            </a:r>
          </a:p>
          <a:p>
            <a:r>
              <a:rPr lang="en-GB" sz="3200" b="1" dirty="0">
                <a:solidFill>
                  <a:prstClr val="black"/>
                </a:solidFill>
                <a:latin typeface="Calibri"/>
              </a:rPr>
              <a:t> </a:t>
            </a:r>
          </a:p>
          <a:p>
            <a:r>
              <a:rPr lang="en-GB" sz="2400" dirty="0">
                <a:solidFill>
                  <a:prstClr val="black"/>
                </a:solidFill>
                <a:latin typeface="Calibri"/>
              </a:rPr>
              <a:t> </a:t>
            </a:r>
          </a:p>
        </p:txBody>
      </p:sp>
    </p:spTree>
    <p:extLst>
      <p:ext uri="{BB962C8B-B14F-4D97-AF65-F5344CB8AC3E}">
        <p14:creationId xmlns:p14="http://schemas.microsoft.com/office/powerpoint/2010/main" val="3730162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2" name="TextBox 1"/>
          <p:cNvSpPr txBox="1"/>
          <p:nvPr/>
        </p:nvSpPr>
        <p:spPr>
          <a:xfrm>
            <a:off x="927652" y="1166842"/>
            <a:ext cx="10045148" cy="4524315"/>
          </a:xfrm>
          <a:prstGeom prst="rect">
            <a:avLst/>
          </a:prstGeom>
          <a:noFill/>
        </p:spPr>
        <p:txBody>
          <a:bodyPr wrap="square" rtlCol="0">
            <a:spAutoFit/>
          </a:bodyPr>
          <a:lstStyle/>
          <a:p>
            <a:r>
              <a:rPr lang="en-GB" sz="3200" b="1" dirty="0">
                <a:solidFill>
                  <a:prstClr val="black"/>
                </a:solidFill>
                <a:latin typeface="Calibri"/>
              </a:rPr>
              <a:t>Small changes like this do not take long to make, but they can have a </a:t>
            </a:r>
            <a:r>
              <a:rPr lang="en-GB" sz="3200" b="1" dirty="0">
                <a:solidFill>
                  <a:srgbClr val="7030A0"/>
                </a:solidFill>
                <a:effectLst>
                  <a:outerShdw blurRad="38100" dist="38100" dir="2700000" algn="tl">
                    <a:srgbClr val="000000">
                      <a:alpha val="43137"/>
                    </a:srgbClr>
                  </a:outerShdw>
                </a:effectLst>
                <a:latin typeface="Calibri"/>
              </a:rPr>
              <a:t>huge impact </a:t>
            </a:r>
            <a:r>
              <a:rPr lang="en-GB" sz="3200" b="1" dirty="0">
                <a:solidFill>
                  <a:prstClr val="black"/>
                </a:solidFill>
                <a:latin typeface="Calibri"/>
              </a:rPr>
              <a:t>on the </a:t>
            </a:r>
            <a:r>
              <a:rPr lang="en-GB" sz="3200" b="1" dirty="0">
                <a:solidFill>
                  <a:srgbClr val="7030A0"/>
                </a:solidFill>
                <a:effectLst>
                  <a:outerShdw blurRad="38100" dist="38100" dir="2700000" algn="tl">
                    <a:srgbClr val="000000">
                      <a:alpha val="43137"/>
                    </a:srgbClr>
                  </a:outerShdw>
                </a:effectLst>
                <a:latin typeface="Calibri"/>
              </a:rPr>
              <a:t>first impression </a:t>
            </a:r>
            <a:r>
              <a:rPr lang="en-GB" sz="3200" b="1" dirty="0">
                <a:solidFill>
                  <a:prstClr val="black"/>
                </a:solidFill>
                <a:latin typeface="Calibri"/>
              </a:rPr>
              <a:t>you make on the recruiter. </a:t>
            </a:r>
          </a:p>
          <a:p>
            <a:endParaRPr lang="en-GB" sz="3200" b="1" dirty="0">
              <a:solidFill>
                <a:prstClr val="black"/>
              </a:solidFill>
              <a:latin typeface="Calibri"/>
            </a:endParaRPr>
          </a:p>
          <a:p>
            <a:r>
              <a:rPr lang="en-GB" sz="3200" b="1" dirty="0">
                <a:solidFill>
                  <a:prstClr val="black"/>
                </a:solidFill>
                <a:latin typeface="Calibri"/>
              </a:rPr>
              <a:t>So assess the </a:t>
            </a:r>
            <a:r>
              <a:rPr lang="en-GB" sz="3200" b="1" dirty="0">
                <a:solidFill>
                  <a:srgbClr val="7030A0"/>
                </a:solidFill>
                <a:effectLst>
                  <a:outerShdw blurRad="38100" dist="38100" dir="2700000" algn="tl">
                    <a:srgbClr val="000000">
                      <a:alpha val="43137"/>
                    </a:srgbClr>
                  </a:outerShdw>
                </a:effectLst>
                <a:latin typeface="Calibri"/>
              </a:rPr>
              <a:t>most important requirements </a:t>
            </a:r>
            <a:r>
              <a:rPr lang="en-GB" sz="3200" b="1" dirty="0">
                <a:solidFill>
                  <a:prstClr val="black"/>
                </a:solidFill>
                <a:latin typeface="Calibri"/>
              </a:rPr>
              <a:t>in the job advert and try to include all of them in your profile – even if it means being a bit </a:t>
            </a:r>
            <a:r>
              <a:rPr lang="en-GB" sz="3200" b="1" dirty="0">
                <a:solidFill>
                  <a:srgbClr val="7030A0"/>
                </a:solidFill>
                <a:effectLst>
                  <a:outerShdw blurRad="38100" dist="38100" dir="2700000" algn="tl">
                    <a:srgbClr val="000000">
                      <a:alpha val="43137"/>
                    </a:srgbClr>
                  </a:outerShdw>
                </a:effectLst>
                <a:latin typeface="Calibri"/>
              </a:rPr>
              <a:t>creative</a:t>
            </a:r>
            <a:r>
              <a:rPr lang="en-GB" sz="3200" b="1" dirty="0">
                <a:solidFill>
                  <a:prstClr val="black"/>
                </a:solidFill>
                <a:latin typeface="Calibri"/>
              </a:rPr>
              <a:t> by including experience from voluntary work, education projects or </a:t>
            </a:r>
            <a:r>
              <a:rPr lang="en-GB" sz="3200" b="1" dirty="0">
                <a:solidFill>
                  <a:srgbClr val="7030A0"/>
                </a:solidFill>
                <a:effectLst>
                  <a:outerShdw blurRad="38100" dist="38100" dir="2700000" algn="tl">
                    <a:srgbClr val="000000">
                      <a:alpha val="43137"/>
                    </a:srgbClr>
                  </a:outerShdw>
                </a:effectLst>
                <a:latin typeface="Calibri"/>
              </a:rPr>
              <a:t>transferable skills.</a:t>
            </a:r>
          </a:p>
        </p:txBody>
      </p:sp>
    </p:spTree>
    <p:extLst>
      <p:ext uri="{BB962C8B-B14F-4D97-AF65-F5344CB8AC3E}">
        <p14:creationId xmlns:p14="http://schemas.microsoft.com/office/powerpoint/2010/main" val="380679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7" name="TextBox 6"/>
          <p:cNvSpPr txBox="1"/>
          <p:nvPr/>
        </p:nvSpPr>
        <p:spPr>
          <a:xfrm>
            <a:off x="1239078" y="794339"/>
            <a:ext cx="9713844" cy="4893647"/>
          </a:xfrm>
          <a:prstGeom prst="rect">
            <a:avLst/>
          </a:prstGeom>
          <a:noFill/>
        </p:spPr>
        <p:txBody>
          <a:bodyPr wrap="square" rtlCol="0">
            <a:spAutoFit/>
          </a:bodyPr>
          <a:lstStyle/>
          <a:p>
            <a:pPr algn="ctr"/>
            <a:r>
              <a:rPr lang="en-GB" sz="3200" b="1" u="sng" dirty="0">
                <a:solidFill>
                  <a:prstClr val="black"/>
                </a:solidFill>
                <a:latin typeface="Calibri"/>
              </a:rPr>
              <a:t>When adapting a generic CV you should ask yourself: </a:t>
            </a:r>
          </a:p>
          <a:p>
            <a:pPr algn="ctr"/>
            <a:endParaRPr lang="en-GB" sz="3200" b="1" dirty="0">
              <a:solidFill>
                <a:prstClr val="black"/>
              </a:solidFill>
              <a:latin typeface="Calibri"/>
            </a:endParaRPr>
          </a:p>
          <a:p>
            <a:pPr marL="342900" indent="-342900">
              <a:buFont typeface="Arial" pitchFamily="34" charset="0"/>
              <a:buChar char="•"/>
            </a:pPr>
            <a:r>
              <a:rPr lang="en-GB" sz="3200" b="1" dirty="0">
                <a:solidFill>
                  <a:prstClr val="black"/>
                </a:solidFill>
                <a:latin typeface="Calibri"/>
              </a:rPr>
              <a:t>What are the skills/qualities that are most important to this employer? </a:t>
            </a:r>
          </a:p>
          <a:p>
            <a:endParaRPr lang="en-GB" sz="3200" b="1" dirty="0">
              <a:solidFill>
                <a:prstClr val="black"/>
              </a:solidFill>
              <a:latin typeface="Calibri"/>
            </a:endParaRPr>
          </a:p>
          <a:p>
            <a:pPr marL="342900" indent="-342900">
              <a:buFont typeface="Arial" pitchFamily="34" charset="0"/>
              <a:buChar char="•"/>
            </a:pPr>
            <a:r>
              <a:rPr lang="en-GB" sz="3200" b="1" dirty="0">
                <a:solidFill>
                  <a:prstClr val="black"/>
                </a:solidFill>
                <a:latin typeface="Calibri"/>
              </a:rPr>
              <a:t>How can I show I have them?</a:t>
            </a:r>
          </a:p>
          <a:p>
            <a:pPr marL="342900" indent="-342900">
              <a:buFont typeface="Arial" pitchFamily="34" charset="0"/>
              <a:buChar char="•"/>
            </a:pPr>
            <a:endParaRPr lang="en-GB" sz="3200" b="1" dirty="0">
              <a:solidFill>
                <a:prstClr val="black"/>
              </a:solidFill>
              <a:latin typeface="Calibri"/>
            </a:endParaRPr>
          </a:p>
          <a:p>
            <a:pPr marL="342900" indent="-342900">
              <a:buFont typeface="Arial" pitchFamily="34" charset="0"/>
              <a:buChar char="•"/>
            </a:pPr>
            <a:r>
              <a:rPr lang="en-GB" sz="3200" b="1" dirty="0">
                <a:solidFill>
                  <a:prstClr val="black"/>
                </a:solidFill>
                <a:latin typeface="Calibri"/>
              </a:rPr>
              <a:t>You might need to take some things out and add some new ones.</a:t>
            </a:r>
          </a:p>
          <a:p>
            <a:r>
              <a:rPr lang="en-GB" sz="2400" dirty="0">
                <a:solidFill>
                  <a:prstClr val="black"/>
                </a:solidFill>
                <a:latin typeface="Calibri"/>
              </a:rPr>
              <a:t> </a:t>
            </a:r>
          </a:p>
        </p:txBody>
      </p:sp>
    </p:spTree>
    <p:extLst>
      <p:ext uri="{BB962C8B-B14F-4D97-AF65-F5344CB8AC3E}">
        <p14:creationId xmlns:p14="http://schemas.microsoft.com/office/powerpoint/2010/main" val="2094059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588DA-2F0C-4F15-80D6-27C3ABDF8B6F}"/>
              </a:ext>
            </a:extLst>
          </p:cNvPr>
          <p:cNvSpPr>
            <a:spLocks noGrp="1"/>
          </p:cNvSpPr>
          <p:nvPr>
            <p:ph type="title"/>
          </p:nvPr>
        </p:nvSpPr>
        <p:spPr>
          <a:xfrm>
            <a:off x="838200" y="-249238"/>
            <a:ext cx="10515600" cy="1325563"/>
          </a:xfrm>
        </p:spPr>
        <p:txBody>
          <a:bodyPr/>
          <a:lstStyle/>
          <a:p>
            <a:pPr algn="ctr"/>
            <a:r>
              <a:rPr lang="en-GB" b="1" dirty="0">
                <a:effectLst>
                  <a:outerShdw blurRad="38100" dist="38100" dir="2700000" algn="tl">
                    <a:srgbClr val="000000">
                      <a:alpha val="43137"/>
                    </a:srgbClr>
                  </a:outerShdw>
                </a:effectLst>
              </a:rPr>
              <a:t>Writing your CV</a:t>
            </a:r>
          </a:p>
        </p:txBody>
      </p:sp>
      <p:pic>
        <p:nvPicPr>
          <p:cNvPr id="4" name="Picture 3">
            <a:extLst>
              <a:ext uri="{FF2B5EF4-FFF2-40B4-BE49-F238E27FC236}">
                <a16:creationId xmlns:a16="http://schemas.microsoft.com/office/drawing/2014/main" id="{0CC4382D-0546-45E8-94AB-8DEF2A6279A8}"/>
              </a:ext>
            </a:extLst>
          </p:cNvPr>
          <p:cNvPicPr>
            <a:picLocks noChangeAspect="1"/>
          </p:cNvPicPr>
          <p:nvPr/>
        </p:nvPicPr>
        <p:blipFill>
          <a:blip r:embed="rId2"/>
          <a:stretch>
            <a:fillRect/>
          </a:stretch>
        </p:blipFill>
        <p:spPr>
          <a:xfrm>
            <a:off x="1584569" y="931269"/>
            <a:ext cx="9022862" cy="5389331"/>
          </a:xfrm>
          <a:prstGeom prst="rect">
            <a:avLst/>
          </a:prstGeom>
        </p:spPr>
      </p:pic>
    </p:spTree>
    <p:extLst>
      <p:ext uri="{BB962C8B-B14F-4D97-AF65-F5344CB8AC3E}">
        <p14:creationId xmlns:p14="http://schemas.microsoft.com/office/powerpoint/2010/main" val="3373150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246711" y="1009192"/>
            <a:ext cx="2182557" cy="1231499"/>
          </a:xfrm>
          <a:prstGeom prst="rect">
            <a:avLst/>
          </a:prstGeom>
          <a:solidFill>
            <a:schemeClr val="tx2"/>
          </a:solidFill>
        </p:spPr>
      </p:pic>
      <p:pic>
        <p:nvPicPr>
          <p:cNvPr id="8" name="Picture 7"/>
          <p:cNvPicPr>
            <a:picLocks noChangeAspect="1"/>
          </p:cNvPicPr>
          <p:nvPr/>
        </p:nvPicPr>
        <p:blipFill>
          <a:blip r:embed="rId3"/>
          <a:stretch>
            <a:fillRect/>
          </a:stretch>
        </p:blipFill>
        <p:spPr>
          <a:xfrm>
            <a:off x="453302" y="2963168"/>
            <a:ext cx="2182557" cy="1225402"/>
          </a:xfrm>
          <a:prstGeom prst="rect">
            <a:avLst/>
          </a:prstGeom>
          <a:solidFill>
            <a:schemeClr val="tx2"/>
          </a:solidFill>
        </p:spPr>
      </p:pic>
      <p:pic>
        <p:nvPicPr>
          <p:cNvPr id="9" name="Picture 8"/>
          <p:cNvPicPr>
            <a:picLocks noChangeAspect="1"/>
          </p:cNvPicPr>
          <p:nvPr/>
        </p:nvPicPr>
        <p:blipFill>
          <a:blip r:embed="rId4"/>
          <a:stretch>
            <a:fillRect/>
          </a:stretch>
        </p:blipFill>
        <p:spPr>
          <a:xfrm>
            <a:off x="453301" y="999898"/>
            <a:ext cx="2182557" cy="1231499"/>
          </a:xfrm>
          <a:prstGeom prst="rect">
            <a:avLst/>
          </a:prstGeom>
          <a:solidFill>
            <a:schemeClr val="tx2"/>
          </a:solidFill>
        </p:spPr>
      </p:pic>
      <p:pic>
        <p:nvPicPr>
          <p:cNvPr id="10" name="Picture 9"/>
          <p:cNvPicPr>
            <a:picLocks noChangeAspect="1"/>
          </p:cNvPicPr>
          <p:nvPr/>
        </p:nvPicPr>
        <p:blipFill>
          <a:blip r:embed="rId5"/>
          <a:stretch>
            <a:fillRect/>
          </a:stretch>
        </p:blipFill>
        <p:spPr>
          <a:xfrm>
            <a:off x="5836268" y="1001241"/>
            <a:ext cx="2182557" cy="1231499"/>
          </a:xfrm>
          <a:prstGeom prst="rect">
            <a:avLst/>
          </a:prstGeom>
          <a:solidFill>
            <a:schemeClr val="tx2"/>
          </a:solidFill>
        </p:spPr>
      </p:pic>
      <p:pic>
        <p:nvPicPr>
          <p:cNvPr id="11" name="Picture 10"/>
          <p:cNvPicPr>
            <a:picLocks noChangeAspect="1"/>
          </p:cNvPicPr>
          <p:nvPr/>
        </p:nvPicPr>
        <p:blipFill>
          <a:blip r:embed="rId6"/>
          <a:stretch>
            <a:fillRect/>
          </a:stretch>
        </p:blipFill>
        <p:spPr>
          <a:xfrm>
            <a:off x="3088481" y="2868037"/>
            <a:ext cx="2160240" cy="1218907"/>
          </a:xfrm>
          <a:prstGeom prst="rect">
            <a:avLst/>
          </a:prstGeom>
          <a:solidFill>
            <a:schemeClr val="tx2"/>
          </a:solidFill>
        </p:spPr>
      </p:pic>
      <p:pic>
        <p:nvPicPr>
          <p:cNvPr id="12" name="Picture 11"/>
          <p:cNvPicPr>
            <a:picLocks noChangeAspect="1"/>
          </p:cNvPicPr>
          <p:nvPr/>
        </p:nvPicPr>
        <p:blipFill>
          <a:blip r:embed="rId7"/>
          <a:stretch>
            <a:fillRect/>
          </a:stretch>
        </p:blipFill>
        <p:spPr>
          <a:xfrm>
            <a:off x="7763698" y="4543032"/>
            <a:ext cx="2317483" cy="1307630"/>
          </a:xfrm>
          <a:prstGeom prst="rect">
            <a:avLst/>
          </a:prstGeom>
          <a:solidFill>
            <a:schemeClr val="tx2"/>
          </a:solidFill>
        </p:spPr>
      </p:pic>
      <p:pic>
        <p:nvPicPr>
          <p:cNvPr id="13" name="Picture 12"/>
          <p:cNvPicPr>
            <a:picLocks noChangeAspect="1"/>
          </p:cNvPicPr>
          <p:nvPr/>
        </p:nvPicPr>
        <p:blipFill>
          <a:blip r:embed="rId8"/>
          <a:stretch>
            <a:fillRect/>
          </a:stretch>
        </p:blipFill>
        <p:spPr>
          <a:xfrm>
            <a:off x="8582462" y="1007338"/>
            <a:ext cx="2225233" cy="1225402"/>
          </a:xfrm>
          <a:prstGeom prst="rect">
            <a:avLst/>
          </a:prstGeom>
          <a:solidFill>
            <a:schemeClr val="tx2"/>
          </a:solidFill>
        </p:spPr>
      </p:pic>
      <p:sp>
        <p:nvSpPr>
          <p:cNvPr id="2" name="TextBox 1">
            <a:extLst>
              <a:ext uri="{FF2B5EF4-FFF2-40B4-BE49-F238E27FC236}">
                <a16:creationId xmlns:a16="http://schemas.microsoft.com/office/drawing/2014/main" id="{6DACE314-0DBF-4D84-B7A2-5F2CF7AA5D5B}"/>
              </a:ext>
            </a:extLst>
          </p:cNvPr>
          <p:cNvSpPr txBox="1"/>
          <p:nvPr/>
        </p:nvSpPr>
        <p:spPr>
          <a:xfrm>
            <a:off x="8606374" y="2785748"/>
            <a:ext cx="2452408" cy="1107996"/>
          </a:xfrm>
          <a:prstGeom prst="rect">
            <a:avLst/>
          </a:prstGeom>
          <a:solidFill>
            <a:schemeClr val="tx2"/>
          </a:solidFill>
        </p:spPr>
        <p:txBody>
          <a:bodyPr wrap="square" rtlCol="0">
            <a:spAutoFit/>
          </a:bodyPr>
          <a:lstStyle/>
          <a:p>
            <a:pPr algn="ctr"/>
            <a:endParaRPr lang="en-GB" sz="2200" b="1" dirty="0">
              <a:solidFill>
                <a:schemeClr val="bg1"/>
              </a:solidFill>
            </a:endParaRPr>
          </a:p>
          <a:p>
            <a:pPr algn="ctr"/>
            <a:r>
              <a:rPr lang="en-GB" sz="2200" b="1" dirty="0">
                <a:solidFill>
                  <a:schemeClr val="bg1"/>
                </a:solidFill>
              </a:rPr>
              <a:t>Relevant key skills</a:t>
            </a:r>
          </a:p>
          <a:p>
            <a:pPr algn="ctr"/>
            <a:endParaRPr lang="en-GB" sz="2200" b="1" dirty="0">
              <a:solidFill>
                <a:schemeClr val="bg1"/>
              </a:solidFill>
            </a:endParaRPr>
          </a:p>
        </p:txBody>
      </p:sp>
      <p:sp>
        <p:nvSpPr>
          <p:cNvPr id="4" name="TextBox 3">
            <a:extLst>
              <a:ext uri="{FF2B5EF4-FFF2-40B4-BE49-F238E27FC236}">
                <a16:creationId xmlns:a16="http://schemas.microsoft.com/office/drawing/2014/main" id="{0C29B0F7-A5FC-45A8-B426-E69A9286BE0E}"/>
              </a:ext>
            </a:extLst>
          </p:cNvPr>
          <p:cNvSpPr txBox="1"/>
          <p:nvPr/>
        </p:nvSpPr>
        <p:spPr>
          <a:xfrm>
            <a:off x="5701343" y="2833888"/>
            <a:ext cx="2452409" cy="1107996"/>
          </a:xfrm>
          <a:prstGeom prst="rect">
            <a:avLst/>
          </a:prstGeom>
          <a:solidFill>
            <a:schemeClr val="tx2"/>
          </a:solidFill>
        </p:spPr>
        <p:txBody>
          <a:bodyPr wrap="square" rtlCol="0">
            <a:spAutoFit/>
          </a:bodyPr>
          <a:lstStyle/>
          <a:p>
            <a:pPr algn="ctr"/>
            <a:endParaRPr lang="en-GB" sz="2200" b="1" dirty="0">
              <a:solidFill>
                <a:schemeClr val="bg1"/>
              </a:solidFill>
            </a:endParaRPr>
          </a:p>
          <a:p>
            <a:pPr algn="ctr"/>
            <a:r>
              <a:rPr lang="en-GB" sz="2200" b="1" dirty="0">
                <a:solidFill>
                  <a:schemeClr val="bg1"/>
                </a:solidFill>
              </a:rPr>
              <a:t>Work experience</a:t>
            </a:r>
          </a:p>
          <a:p>
            <a:pPr algn="ctr"/>
            <a:endParaRPr lang="en-GB" sz="2200" b="1" dirty="0">
              <a:solidFill>
                <a:schemeClr val="bg1"/>
              </a:solidFill>
            </a:endParaRPr>
          </a:p>
        </p:txBody>
      </p:sp>
      <p:sp>
        <p:nvSpPr>
          <p:cNvPr id="5" name="TextBox 4">
            <a:extLst>
              <a:ext uri="{FF2B5EF4-FFF2-40B4-BE49-F238E27FC236}">
                <a16:creationId xmlns:a16="http://schemas.microsoft.com/office/drawing/2014/main" id="{A872783F-C5D3-4C54-90BE-14242BEAA2E0}"/>
              </a:ext>
            </a:extLst>
          </p:cNvPr>
          <p:cNvSpPr txBox="1"/>
          <p:nvPr/>
        </p:nvSpPr>
        <p:spPr>
          <a:xfrm>
            <a:off x="1310875" y="4594904"/>
            <a:ext cx="2317483" cy="1446550"/>
          </a:xfrm>
          <a:prstGeom prst="rect">
            <a:avLst/>
          </a:prstGeom>
          <a:solidFill>
            <a:schemeClr val="tx2"/>
          </a:solidFill>
        </p:spPr>
        <p:txBody>
          <a:bodyPr wrap="square" rtlCol="0">
            <a:spAutoFit/>
          </a:bodyPr>
          <a:lstStyle/>
          <a:p>
            <a:pPr algn="ctr"/>
            <a:endParaRPr lang="en-GB" sz="2200" b="1" dirty="0">
              <a:solidFill>
                <a:schemeClr val="bg1"/>
              </a:solidFill>
            </a:endParaRPr>
          </a:p>
          <a:p>
            <a:pPr algn="ctr"/>
            <a:r>
              <a:rPr lang="en-GB" sz="2100" b="1" dirty="0">
                <a:solidFill>
                  <a:schemeClr val="bg1"/>
                </a:solidFill>
              </a:rPr>
              <a:t>Hobbies and interests</a:t>
            </a:r>
          </a:p>
          <a:p>
            <a:pPr algn="ctr"/>
            <a:endParaRPr lang="en-GB" sz="2200" b="1" dirty="0">
              <a:solidFill>
                <a:schemeClr val="bg1"/>
              </a:solidFill>
            </a:endParaRPr>
          </a:p>
        </p:txBody>
      </p:sp>
      <p:sp>
        <p:nvSpPr>
          <p:cNvPr id="6" name="TextBox 5">
            <a:extLst>
              <a:ext uri="{FF2B5EF4-FFF2-40B4-BE49-F238E27FC236}">
                <a16:creationId xmlns:a16="http://schemas.microsoft.com/office/drawing/2014/main" id="{158C2398-AD9F-44A0-A610-096E21538502}"/>
              </a:ext>
            </a:extLst>
          </p:cNvPr>
          <p:cNvSpPr txBox="1"/>
          <p:nvPr/>
        </p:nvSpPr>
        <p:spPr>
          <a:xfrm>
            <a:off x="4632114" y="4748763"/>
            <a:ext cx="2182556" cy="1107996"/>
          </a:xfrm>
          <a:prstGeom prst="rect">
            <a:avLst/>
          </a:prstGeom>
          <a:solidFill>
            <a:schemeClr val="tx2"/>
          </a:solidFill>
        </p:spPr>
        <p:txBody>
          <a:bodyPr wrap="square" rtlCol="0">
            <a:spAutoFit/>
          </a:bodyPr>
          <a:lstStyle/>
          <a:p>
            <a:pPr algn="ctr"/>
            <a:endParaRPr lang="en-GB" sz="2200" b="1" dirty="0">
              <a:solidFill>
                <a:schemeClr val="bg1"/>
              </a:solidFill>
            </a:endParaRPr>
          </a:p>
          <a:p>
            <a:pPr algn="ctr"/>
            <a:r>
              <a:rPr lang="en-GB" sz="2200" b="1" dirty="0">
                <a:solidFill>
                  <a:schemeClr val="bg1"/>
                </a:solidFill>
              </a:rPr>
              <a:t>References</a:t>
            </a:r>
          </a:p>
          <a:p>
            <a:pPr algn="ctr"/>
            <a:endParaRPr lang="en-GB" sz="2200" b="1" dirty="0">
              <a:solidFill>
                <a:schemeClr val="bg1"/>
              </a:solidFill>
            </a:endParaRPr>
          </a:p>
        </p:txBody>
      </p:sp>
      <p:sp>
        <p:nvSpPr>
          <p:cNvPr id="15" name="TextBox 14">
            <a:extLst>
              <a:ext uri="{FF2B5EF4-FFF2-40B4-BE49-F238E27FC236}">
                <a16:creationId xmlns:a16="http://schemas.microsoft.com/office/drawing/2014/main" id="{72A19DC3-A642-470E-960A-FE2E3D020B27}"/>
              </a:ext>
            </a:extLst>
          </p:cNvPr>
          <p:cNvSpPr txBox="1"/>
          <p:nvPr/>
        </p:nvSpPr>
        <p:spPr>
          <a:xfrm>
            <a:off x="583096" y="172278"/>
            <a:ext cx="10031895" cy="584775"/>
          </a:xfrm>
          <a:prstGeom prst="rect">
            <a:avLst/>
          </a:prstGeom>
          <a:noFill/>
        </p:spPr>
        <p:txBody>
          <a:bodyPr wrap="square" rtlCol="0">
            <a:spAutoFit/>
          </a:bodyPr>
          <a:lstStyle/>
          <a:p>
            <a:r>
              <a:rPr lang="en-GB" sz="3200" b="1" dirty="0">
                <a:solidFill>
                  <a:srgbClr val="7030A0"/>
                </a:solidFill>
                <a:effectLst>
                  <a:outerShdw blurRad="38100" dist="38100" dir="2700000" algn="tl">
                    <a:srgbClr val="000000">
                      <a:alpha val="43137"/>
                    </a:srgbClr>
                  </a:outerShdw>
                </a:effectLst>
              </a:rPr>
              <a:t>Tips for writing your CV</a:t>
            </a:r>
          </a:p>
        </p:txBody>
      </p:sp>
      <p:pic>
        <p:nvPicPr>
          <p:cNvPr id="16" name="Picture 15">
            <a:extLst>
              <a:ext uri="{FF2B5EF4-FFF2-40B4-BE49-F238E27FC236}">
                <a16:creationId xmlns:a16="http://schemas.microsoft.com/office/drawing/2014/main" id="{AD743221-3933-47F0-B6F3-5E97BEC0EE61}"/>
              </a:ext>
            </a:extLst>
          </p:cNvPr>
          <p:cNvPicPr>
            <a:picLocks noChangeAspect="1"/>
          </p:cNvPicPr>
          <p:nvPr/>
        </p:nvPicPr>
        <p:blipFill>
          <a:blip r:embed="rId9"/>
          <a:stretch>
            <a:fillRect/>
          </a:stretch>
        </p:blipFill>
        <p:spPr>
          <a:xfrm>
            <a:off x="11021991" y="223934"/>
            <a:ext cx="896190" cy="783404"/>
          </a:xfrm>
          <a:prstGeom prst="rect">
            <a:avLst/>
          </a:prstGeom>
        </p:spPr>
      </p:pic>
    </p:spTree>
    <p:extLst>
      <p:ext uri="{BB962C8B-B14F-4D97-AF65-F5344CB8AC3E}">
        <p14:creationId xmlns:p14="http://schemas.microsoft.com/office/powerpoint/2010/main" val="246697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500" fill="hold"/>
                                        <p:tgtEl>
                                          <p:spTgt spid="2"/>
                                        </p:tgtEl>
                                        <p:attrNameLst>
                                          <p:attrName>ppt_x</p:attrName>
                                        </p:attrNameLst>
                                      </p:cBhvr>
                                      <p:tavLst>
                                        <p:tav tm="0">
                                          <p:val>
                                            <p:strVal val="#ppt_x"/>
                                          </p:val>
                                        </p:tav>
                                        <p:tav tm="100000">
                                          <p:val>
                                            <p:strVal val="#ppt_x"/>
                                          </p:val>
                                        </p:tav>
                                      </p:tavLst>
                                    </p:anim>
                                    <p:anim calcmode="lin" valueType="num">
                                      <p:cBhvr additive="base">
                                        <p:cTn id="5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ppt_x"/>
                                          </p:val>
                                        </p:tav>
                                        <p:tav tm="100000">
                                          <p:val>
                                            <p:strVal val="#ppt_x"/>
                                          </p:val>
                                        </p:tav>
                                      </p:tavLst>
                                    </p:anim>
                                    <p:anim calcmode="lin" valueType="num">
                                      <p:cBhvr additive="base">
                                        <p:cTn id="5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818512-94B9-40DF-B5B7-FB819B4A026A}"/>
              </a:ext>
            </a:extLst>
          </p:cNvPr>
          <p:cNvSpPr txBox="1"/>
          <p:nvPr/>
        </p:nvSpPr>
        <p:spPr>
          <a:xfrm>
            <a:off x="291548" y="251791"/>
            <a:ext cx="11092069" cy="6986528"/>
          </a:xfrm>
          <a:prstGeom prst="rect">
            <a:avLst/>
          </a:prstGeom>
          <a:noFill/>
        </p:spPr>
        <p:txBody>
          <a:bodyPr wrap="square" rtlCol="0">
            <a:spAutoFit/>
          </a:bodyPr>
          <a:lstStyle/>
          <a:p>
            <a:r>
              <a:rPr lang="en-GB" sz="3200" b="1" dirty="0">
                <a:solidFill>
                  <a:srgbClr val="7030A0"/>
                </a:solidFill>
                <a:effectLst>
                  <a:outerShdw blurRad="38100" dist="38100" dir="2700000" algn="tl">
                    <a:srgbClr val="000000">
                      <a:alpha val="43137"/>
                    </a:srgbClr>
                  </a:outerShdw>
                </a:effectLst>
              </a:rPr>
              <a:t>Examples of CVs</a:t>
            </a:r>
          </a:p>
          <a:p>
            <a:endParaRPr lang="en-GB" sz="3200" b="1" dirty="0">
              <a:solidFill>
                <a:srgbClr val="7030A0"/>
              </a:solidFill>
              <a:effectLst>
                <a:outerShdw blurRad="38100" dist="38100" dir="2700000" algn="tl">
                  <a:srgbClr val="000000">
                    <a:alpha val="43137"/>
                  </a:srgbClr>
                </a:outerShdw>
              </a:effectLst>
            </a:endParaRPr>
          </a:p>
          <a:p>
            <a:r>
              <a:rPr lang="en-GB" sz="3200" dirty="0"/>
              <a:t>Look at the examples in your booklets of the </a:t>
            </a:r>
            <a:r>
              <a:rPr lang="en-GB" sz="3200" b="1" dirty="0">
                <a:effectLst>
                  <a:outerShdw blurRad="38100" dist="38100" dir="2700000" algn="tl">
                    <a:srgbClr val="000000">
                      <a:alpha val="43137"/>
                    </a:srgbClr>
                  </a:outerShdw>
                </a:effectLst>
              </a:rPr>
              <a:t>CVs</a:t>
            </a:r>
            <a:r>
              <a:rPr lang="en-GB" sz="3200" dirty="0"/>
              <a:t>.</a:t>
            </a:r>
          </a:p>
          <a:p>
            <a:endParaRPr lang="en-GB" sz="3200" dirty="0"/>
          </a:p>
          <a:p>
            <a:r>
              <a:rPr lang="en-GB" sz="3200" dirty="0"/>
              <a:t>Which one do you think looks more professional?</a:t>
            </a:r>
          </a:p>
          <a:p>
            <a:endParaRPr lang="en-GB" sz="3200" dirty="0"/>
          </a:p>
          <a:p>
            <a:r>
              <a:rPr lang="en-GB" sz="3200" dirty="0"/>
              <a:t>How could you improve the first example?</a:t>
            </a:r>
          </a:p>
          <a:p>
            <a:endParaRPr lang="en-GB" sz="3200" dirty="0"/>
          </a:p>
          <a:p>
            <a:r>
              <a:rPr lang="en-GB" sz="3200" dirty="0"/>
              <a:t>Highlight the key words/phrases which you think are the most important.</a:t>
            </a:r>
          </a:p>
          <a:p>
            <a:endParaRPr lang="en-GB" sz="3200" dirty="0"/>
          </a:p>
          <a:p>
            <a:r>
              <a:rPr lang="en-GB" sz="3200" dirty="0"/>
              <a:t>Highlight any words/phrases/sentences that are successful that you could use on your </a:t>
            </a:r>
            <a:r>
              <a:rPr lang="en-GB" sz="3200" b="1" dirty="0">
                <a:effectLst>
                  <a:outerShdw blurRad="38100" dist="38100" dir="2700000" algn="tl">
                    <a:srgbClr val="000000">
                      <a:alpha val="43137"/>
                    </a:srgbClr>
                  </a:outerShdw>
                </a:effectLst>
              </a:rPr>
              <a:t>own CV</a:t>
            </a:r>
          </a:p>
          <a:p>
            <a:r>
              <a:rPr lang="en-GB" sz="3200" dirty="0"/>
              <a:t>  </a:t>
            </a:r>
          </a:p>
        </p:txBody>
      </p:sp>
    </p:spTree>
    <p:extLst>
      <p:ext uri="{BB962C8B-B14F-4D97-AF65-F5344CB8AC3E}">
        <p14:creationId xmlns:p14="http://schemas.microsoft.com/office/powerpoint/2010/main" val="16595312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21220" y="672121"/>
            <a:ext cx="3877815" cy="2741979"/>
          </a:xfrm>
          <a:prstGeom prst="rect">
            <a:avLst/>
          </a:prstGeom>
        </p:spPr>
      </p:pic>
      <p:pic>
        <p:nvPicPr>
          <p:cNvPr id="3" name="Picture 2"/>
          <p:cNvPicPr>
            <a:picLocks noChangeAspect="1"/>
          </p:cNvPicPr>
          <p:nvPr/>
        </p:nvPicPr>
        <p:blipFill>
          <a:blip r:embed="rId3"/>
          <a:stretch>
            <a:fillRect/>
          </a:stretch>
        </p:blipFill>
        <p:spPr>
          <a:xfrm>
            <a:off x="6481709" y="2307780"/>
            <a:ext cx="3744416" cy="2165445"/>
          </a:xfrm>
          <a:prstGeom prst="rect">
            <a:avLst/>
          </a:prstGeom>
        </p:spPr>
      </p:pic>
      <p:sp>
        <p:nvSpPr>
          <p:cNvPr id="4" name="TextBox 3"/>
          <p:cNvSpPr txBox="1"/>
          <p:nvPr/>
        </p:nvSpPr>
        <p:spPr>
          <a:xfrm>
            <a:off x="6744072" y="908720"/>
            <a:ext cx="3672408" cy="523220"/>
          </a:xfrm>
          <a:prstGeom prst="rect">
            <a:avLst/>
          </a:prstGeom>
          <a:noFill/>
        </p:spPr>
        <p:txBody>
          <a:bodyPr wrap="square" rtlCol="0">
            <a:spAutoFit/>
          </a:bodyPr>
          <a:lstStyle/>
          <a:p>
            <a:r>
              <a:rPr lang="en-GB" sz="2800" b="1" dirty="0">
                <a:solidFill>
                  <a:prstClr val="black"/>
                </a:solidFill>
                <a:latin typeface="Calibri"/>
              </a:rPr>
              <a:t>Some useful websites </a:t>
            </a:r>
          </a:p>
        </p:txBody>
      </p:sp>
      <p:pic>
        <p:nvPicPr>
          <p:cNvPr id="5" name="Picture 4"/>
          <p:cNvPicPr>
            <a:picLocks noChangeAspect="1"/>
          </p:cNvPicPr>
          <p:nvPr/>
        </p:nvPicPr>
        <p:blipFill>
          <a:blip r:embed="rId4"/>
          <a:stretch>
            <a:fillRect/>
          </a:stretch>
        </p:blipFill>
        <p:spPr>
          <a:xfrm>
            <a:off x="2346573" y="2086222"/>
            <a:ext cx="4359173" cy="1872209"/>
          </a:xfrm>
          <a:prstGeom prst="rect">
            <a:avLst/>
          </a:prstGeom>
        </p:spPr>
      </p:pic>
      <p:pic>
        <p:nvPicPr>
          <p:cNvPr id="6" name="Picture 5"/>
          <p:cNvPicPr>
            <a:picLocks noChangeAspect="1"/>
          </p:cNvPicPr>
          <p:nvPr/>
        </p:nvPicPr>
        <p:blipFill>
          <a:blip r:embed="rId5"/>
          <a:stretch>
            <a:fillRect/>
          </a:stretch>
        </p:blipFill>
        <p:spPr>
          <a:xfrm>
            <a:off x="5917914" y="4014962"/>
            <a:ext cx="4579832" cy="1192011"/>
          </a:xfrm>
          <a:prstGeom prst="rect">
            <a:avLst/>
          </a:prstGeom>
        </p:spPr>
      </p:pic>
      <p:sp>
        <p:nvSpPr>
          <p:cNvPr id="7" name="Rectangle 6"/>
          <p:cNvSpPr/>
          <p:nvPr/>
        </p:nvSpPr>
        <p:spPr>
          <a:xfrm>
            <a:off x="1944767" y="5696726"/>
            <a:ext cx="4062394" cy="523220"/>
          </a:xfrm>
          <a:prstGeom prst="rect">
            <a:avLst/>
          </a:prstGeom>
        </p:spPr>
        <p:txBody>
          <a:bodyPr wrap="none">
            <a:spAutoFit/>
          </a:bodyPr>
          <a:lstStyle/>
          <a:p>
            <a:r>
              <a:rPr lang="en-GB" sz="2800" b="1" dirty="0">
                <a:solidFill>
                  <a:srgbClr val="FF0000"/>
                </a:solidFill>
                <a:latin typeface="Calibri"/>
              </a:rPr>
              <a:t>https://www.unifrog.org/</a:t>
            </a:r>
          </a:p>
        </p:txBody>
      </p:sp>
      <p:pic>
        <p:nvPicPr>
          <p:cNvPr id="8" name="Picture 7"/>
          <p:cNvPicPr>
            <a:picLocks noChangeAspect="1"/>
          </p:cNvPicPr>
          <p:nvPr/>
        </p:nvPicPr>
        <p:blipFill>
          <a:blip r:embed="rId6"/>
          <a:stretch>
            <a:fillRect/>
          </a:stretch>
        </p:blipFill>
        <p:spPr>
          <a:xfrm>
            <a:off x="2021579" y="4557083"/>
            <a:ext cx="3819525" cy="1190625"/>
          </a:xfrm>
          <a:prstGeom prst="rect">
            <a:avLst/>
          </a:prstGeom>
        </p:spPr>
      </p:pic>
    </p:spTree>
    <p:extLst>
      <p:ext uri="{BB962C8B-B14F-4D97-AF65-F5344CB8AC3E}">
        <p14:creationId xmlns:p14="http://schemas.microsoft.com/office/powerpoint/2010/main" val="4027384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8585"/>
            <a:ext cx="10515600" cy="1325563"/>
          </a:xfrm>
        </p:spPr>
        <p:txBody>
          <a:bodyPr>
            <a:normAutofit/>
          </a:bodyPr>
          <a:lstStyle/>
          <a:p>
            <a:r>
              <a:rPr lang="en-GB" b="1" dirty="0">
                <a:solidFill>
                  <a:srgbClr val="7030A0"/>
                </a:solidFill>
                <a:effectLst>
                  <a:outerShdw blurRad="38100" dist="38100" dir="2700000" algn="tl">
                    <a:srgbClr val="000000">
                      <a:alpha val="43137"/>
                    </a:srgbClr>
                  </a:outerShdw>
                </a:effectLst>
              </a:rPr>
              <a:t>Aims</a:t>
            </a:r>
            <a:r>
              <a:rPr lang="en-GB" dirty="0"/>
              <a:t> </a:t>
            </a:r>
          </a:p>
        </p:txBody>
      </p:sp>
      <p:sp>
        <p:nvSpPr>
          <p:cNvPr id="3" name="Content Placeholder 2"/>
          <p:cNvSpPr>
            <a:spLocks noGrp="1"/>
          </p:cNvSpPr>
          <p:nvPr>
            <p:ph idx="1"/>
          </p:nvPr>
        </p:nvSpPr>
        <p:spPr>
          <a:xfrm>
            <a:off x="366091" y="658682"/>
            <a:ext cx="11459817" cy="5921022"/>
          </a:xfrm>
        </p:spPr>
        <p:txBody>
          <a:bodyPr>
            <a:normAutofit fontScale="40000" lnSpcReduction="20000"/>
          </a:bodyPr>
          <a:lstStyle/>
          <a:p>
            <a:pPr marL="0" indent="0">
              <a:buNone/>
            </a:pPr>
            <a:r>
              <a:rPr lang="en-US" sz="7000" i="1" dirty="0"/>
              <a:t>It’s never too early to start to think about your future steps. What you can be doing </a:t>
            </a:r>
            <a:r>
              <a:rPr lang="en-US" sz="7000" b="1" i="1" dirty="0">
                <a:solidFill>
                  <a:srgbClr val="C00000"/>
                </a:solidFill>
              </a:rPr>
              <a:t>NOW</a:t>
            </a:r>
            <a:r>
              <a:rPr lang="en-US" sz="7000" i="1" dirty="0">
                <a:solidFill>
                  <a:srgbClr val="C00000"/>
                </a:solidFill>
              </a:rPr>
              <a:t> </a:t>
            </a:r>
            <a:r>
              <a:rPr lang="en-US" sz="7000" i="1" dirty="0"/>
              <a:t>to make an impact. </a:t>
            </a:r>
          </a:p>
          <a:p>
            <a:endParaRPr lang="en-US" sz="7000" dirty="0"/>
          </a:p>
          <a:p>
            <a:r>
              <a:rPr lang="en-US" sz="7000" b="1" dirty="0">
                <a:effectLst>
                  <a:outerShdw blurRad="38100" dist="38100" dir="2700000" algn="tl">
                    <a:srgbClr val="000000">
                      <a:alpha val="43137"/>
                    </a:srgbClr>
                  </a:outerShdw>
                </a:effectLst>
              </a:rPr>
              <a:t>Video clips </a:t>
            </a:r>
          </a:p>
          <a:p>
            <a:pPr marL="0" indent="0">
              <a:buNone/>
            </a:pPr>
            <a:r>
              <a:rPr lang="en-US" sz="7000" dirty="0"/>
              <a:t>a) Looking forward to your future</a:t>
            </a:r>
          </a:p>
          <a:p>
            <a:pPr marL="0" indent="0">
              <a:buNone/>
            </a:pPr>
            <a:r>
              <a:rPr lang="en-US" sz="7000" dirty="0"/>
              <a:t>b) Hints and tips for studying from home</a:t>
            </a:r>
          </a:p>
          <a:p>
            <a:pPr marL="0" indent="0">
              <a:buNone/>
            </a:pPr>
            <a:endParaRPr lang="en-US" sz="7000"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80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rPr>
              <a:t>PREPARATION FOR WORK READY DAY 14</a:t>
            </a:r>
            <a:r>
              <a:rPr kumimoji="0" lang="en-US" sz="8000" b="1" i="0" u="none" strike="noStrike" kern="1200" cap="none" spc="0" normalizeH="0" baseline="3000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rPr>
              <a:t>th</a:t>
            </a:r>
            <a:r>
              <a:rPr kumimoji="0" lang="en-US" sz="80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a:ea typeface="+mn-ea"/>
                <a:cs typeface="+mn-cs"/>
              </a:rPr>
              <a:t> JULY 2021</a:t>
            </a:r>
          </a:p>
          <a:p>
            <a:pPr>
              <a:defRPr/>
            </a:pPr>
            <a:r>
              <a:rPr lang="en-US" sz="7000" b="1" dirty="0">
                <a:effectLst>
                  <a:outerShdw blurRad="38100" dist="38100" dir="2700000" algn="tl">
                    <a:srgbClr val="000000">
                      <a:alpha val="43137"/>
                    </a:srgbClr>
                  </a:outerShdw>
                </a:effectLst>
              </a:rPr>
              <a:t>CV and cover letter</a:t>
            </a:r>
            <a:r>
              <a:rPr lang="en-US" sz="7000" dirty="0"/>
              <a:t>….tips to write, update and improve your own.</a:t>
            </a:r>
          </a:p>
          <a:p>
            <a:pPr>
              <a:defRPr/>
            </a:pPr>
            <a:r>
              <a:rPr lang="en-US" sz="7000" b="1" dirty="0">
                <a:solidFill>
                  <a:srgbClr val="002060"/>
                </a:solidFill>
                <a:effectLst>
                  <a:outerShdw blurRad="38100" dist="38100" dir="2700000" algn="tl">
                    <a:srgbClr val="000000">
                      <a:alpha val="43137"/>
                    </a:srgbClr>
                  </a:outerShdw>
                </a:effectLst>
              </a:rPr>
              <a:t>STAR</a:t>
            </a:r>
            <a:r>
              <a:rPr lang="en-US" sz="7000" dirty="0"/>
              <a:t> approach to interviews</a:t>
            </a:r>
          </a:p>
          <a:p>
            <a:pPr marL="0" indent="0">
              <a:buNone/>
              <a:defRPr/>
            </a:pPr>
            <a:endParaRPr lang="en-US" sz="7000" dirty="0"/>
          </a:p>
          <a:p>
            <a:r>
              <a:rPr lang="en-US" sz="7000" dirty="0"/>
              <a:t>Aptitude tests </a:t>
            </a:r>
          </a:p>
          <a:p>
            <a:pPr marL="0" indent="0">
              <a:buNone/>
            </a:pPr>
            <a:endParaRPr lang="en-US" sz="7000" dirty="0"/>
          </a:p>
          <a:p>
            <a:r>
              <a:rPr lang="en-US" sz="7000" dirty="0"/>
              <a:t>Links to websites for support in making career choices</a:t>
            </a:r>
          </a:p>
          <a:p>
            <a:pPr marL="0" indent="0">
              <a:buNone/>
            </a:pPr>
            <a:endParaRPr lang="en-US" sz="7000" dirty="0"/>
          </a:p>
          <a:p>
            <a:endParaRPr lang="en-US" sz="7000" dirty="0"/>
          </a:p>
          <a:p>
            <a:endParaRPr lang="en-US" dirty="0"/>
          </a:p>
          <a:p>
            <a:pPr marL="0" indent="0">
              <a:buNone/>
            </a:pPr>
            <a:endParaRPr lang="en-GB" dirty="0"/>
          </a:p>
        </p:txBody>
      </p:sp>
    </p:spTree>
    <p:extLst>
      <p:ext uri="{BB962C8B-B14F-4D97-AF65-F5344CB8AC3E}">
        <p14:creationId xmlns:p14="http://schemas.microsoft.com/office/powerpoint/2010/main" val="1909065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72493" y="238539"/>
            <a:ext cx="11018520" cy="1434415"/>
          </a:xfrm>
        </p:spPr>
        <p:txBody>
          <a:bodyPr anchor="b">
            <a:normAutofit/>
          </a:bodyPr>
          <a:lstStyle/>
          <a:p>
            <a:r>
              <a:rPr lang="en-GB" sz="5400" b="1" dirty="0">
                <a:effectLst>
                  <a:outerShdw blurRad="38100" dist="38100" dir="2700000" algn="tl">
                    <a:srgbClr val="000000">
                      <a:alpha val="43137"/>
                    </a:srgbClr>
                  </a:outerShdw>
                </a:effectLst>
              </a:rPr>
              <a:t>8 EMPLOYABILITY SKILLS</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72493" y="2071316"/>
            <a:ext cx="6713552" cy="4119172"/>
          </a:xfrm>
        </p:spPr>
        <p:txBody>
          <a:bodyPr anchor="t">
            <a:normAutofit/>
          </a:bodyPr>
          <a:lstStyle/>
          <a:p>
            <a:r>
              <a:rPr lang="en-GB" dirty="0">
                <a:effectLst>
                  <a:outerShdw blurRad="38100" dist="38100" dir="2700000" algn="tl">
                    <a:srgbClr val="000000">
                      <a:alpha val="43137"/>
                    </a:srgbClr>
                  </a:outerShdw>
                </a:effectLst>
              </a:rPr>
              <a:t>COMMUNICATION</a:t>
            </a:r>
          </a:p>
          <a:p>
            <a:r>
              <a:rPr lang="en-GB" dirty="0">
                <a:effectLst>
                  <a:outerShdw blurRad="38100" dist="38100" dir="2700000" algn="tl">
                    <a:srgbClr val="000000">
                      <a:alpha val="43137"/>
                    </a:srgbClr>
                  </a:outerShdw>
                </a:effectLst>
              </a:rPr>
              <a:t>CONFIDENCE</a:t>
            </a:r>
          </a:p>
          <a:p>
            <a:r>
              <a:rPr lang="en-GB" dirty="0">
                <a:effectLst>
                  <a:outerShdw blurRad="38100" dist="38100" dir="2700000" algn="tl">
                    <a:srgbClr val="000000">
                      <a:alpha val="43137"/>
                    </a:srgbClr>
                  </a:outerShdw>
                </a:effectLst>
              </a:rPr>
              <a:t>PROBLEM SOLVING</a:t>
            </a:r>
          </a:p>
          <a:p>
            <a:r>
              <a:rPr lang="en-GB" dirty="0">
                <a:effectLst>
                  <a:outerShdw blurRad="38100" dist="38100" dir="2700000" algn="tl">
                    <a:srgbClr val="000000">
                      <a:alpha val="43137"/>
                    </a:srgbClr>
                  </a:outerShdw>
                </a:effectLst>
              </a:rPr>
              <a:t>INITIATIVE</a:t>
            </a:r>
          </a:p>
          <a:p>
            <a:r>
              <a:rPr lang="en-GB" dirty="0">
                <a:effectLst>
                  <a:outerShdw blurRad="38100" dist="38100" dir="2700000" algn="tl">
                    <a:srgbClr val="000000">
                      <a:alpha val="43137"/>
                    </a:srgbClr>
                  </a:outerShdw>
                </a:effectLst>
              </a:rPr>
              <a:t>ORGANISATION</a:t>
            </a:r>
          </a:p>
          <a:p>
            <a:r>
              <a:rPr lang="en-GB" dirty="0">
                <a:effectLst>
                  <a:outerShdw blurRad="38100" dist="38100" dir="2700000" algn="tl">
                    <a:srgbClr val="000000">
                      <a:alpha val="43137"/>
                    </a:srgbClr>
                  </a:outerShdw>
                </a:effectLst>
              </a:rPr>
              <a:t>FINANCIAL CAPABILITY</a:t>
            </a:r>
          </a:p>
          <a:p>
            <a:r>
              <a:rPr lang="en-GB" dirty="0">
                <a:effectLst>
                  <a:outerShdw blurRad="38100" dist="38100" dir="2700000" algn="tl">
                    <a:srgbClr val="000000">
                      <a:alpha val="43137"/>
                    </a:srgbClr>
                  </a:outerShdw>
                </a:effectLst>
              </a:rPr>
              <a:t>RESILIENCE</a:t>
            </a:r>
          </a:p>
          <a:p>
            <a:r>
              <a:rPr lang="en-GB" dirty="0">
                <a:effectLst>
                  <a:outerShdw blurRad="38100" dist="38100" dir="2700000" algn="tl">
                    <a:srgbClr val="000000">
                      <a:alpha val="43137"/>
                    </a:srgbClr>
                  </a:outerShdw>
                </a:effectLst>
              </a:rPr>
              <a:t>TEAMWORK</a:t>
            </a:r>
          </a:p>
          <a:p>
            <a:endParaRPr lang="en-GB" sz="2200" dirty="0">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2C9B887-2807-44A1-A91D-6DD4D35305F3}"/>
              </a:ext>
            </a:extLst>
          </p:cNvPr>
          <p:cNvPicPr>
            <a:picLocks noChangeAspect="1"/>
          </p:cNvPicPr>
          <p:nvPr/>
        </p:nvPicPr>
        <p:blipFill rotWithShape="1">
          <a:blip r:embed="rId2"/>
          <a:srcRect l="1280" r="477"/>
          <a:stretch/>
        </p:blipFill>
        <p:spPr>
          <a:xfrm>
            <a:off x="7675658" y="2093976"/>
            <a:ext cx="3941064" cy="4096512"/>
          </a:xfrm>
          <a:prstGeom prst="rect">
            <a:avLst/>
          </a:prstGeom>
        </p:spPr>
      </p:pic>
    </p:spTree>
    <p:extLst>
      <p:ext uri="{BB962C8B-B14F-4D97-AF65-F5344CB8AC3E}">
        <p14:creationId xmlns:p14="http://schemas.microsoft.com/office/powerpoint/2010/main" val="3005745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COMMUNICATION</a:t>
            </a:r>
          </a:p>
        </p:txBody>
      </p:sp>
      <p:sp>
        <p:nvSpPr>
          <p:cNvPr id="3" name="Content Placeholder 2"/>
          <p:cNvSpPr>
            <a:spLocks noGrp="1"/>
          </p:cNvSpPr>
          <p:nvPr>
            <p:ph idx="1"/>
          </p:nvPr>
        </p:nvSpPr>
        <p:spPr>
          <a:xfrm>
            <a:off x="838200" y="1825624"/>
            <a:ext cx="10515600" cy="4235541"/>
          </a:xfrm>
        </p:spPr>
        <p:txBody>
          <a:bodyPr>
            <a:normAutofit/>
          </a:bodyPr>
          <a:lstStyle/>
          <a:p>
            <a:pPr algn="ctr"/>
            <a:r>
              <a:rPr lang="en-GB" sz="2400" b="1" dirty="0"/>
              <a:t>Speaking and listening</a:t>
            </a:r>
          </a:p>
          <a:p>
            <a:pPr algn="ctr"/>
            <a:r>
              <a:rPr lang="en-GB" sz="2400" b="1" dirty="0"/>
              <a:t>Getting my thoughts and ideas across well</a:t>
            </a:r>
            <a:endParaRPr lang="en-GB" sz="4400" b="1" dirty="0"/>
          </a:p>
          <a:p>
            <a:pPr marL="0" indent="0" algn="ctr">
              <a:buNone/>
            </a:pPr>
            <a:endParaRPr lang="en-GB" sz="4400" b="1" dirty="0"/>
          </a:p>
          <a:p>
            <a:pPr algn="ctr"/>
            <a:endParaRPr lang="en-GB" sz="4400" b="1" dirty="0"/>
          </a:p>
          <a:p>
            <a:pPr marL="0" indent="0" algn="ctr">
              <a:buNone/>
            </a:pPr>
            <a:endParaRPr lang="en-GB" sz="4400" b="1" dirty="0"/>
          </a:p>
        </p:txBody>
      </p:sp>
      <p:sp>
        <p:nvSpPr>
          <p:cNvPr id="4" name="AutoShape 2" descr="Image result for question mark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AutoShape 4" descr="Image result for question mark imag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AutoShape 6" descr="Image result for question mark imag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AutoShape 8" descr="Image result for question mark image"/>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AutoShape 10" descr="Image result for question mark imag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AutoShape 12" descr="Image result for question mark image"/>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p:cNvPicPr>
            <a:picLocks noChangeAspect="1"/>
          </p:cNvPicPr>
          <p:nvPr/>
        </p:nvPicPr>
        <p:blipFill>
          <a:blip r:embed="rId2"/>
          <a:stretch>
            <a:fillRect/>
          </a:stretch>
        </p:blipFill>
        <p:spPr>
          <a:xfrm>
            <a:off x="10745456" y="-5916"/>
            <a:ext cx="1362738" cy="1245584"/>
          </a:xfrm>
          <a:prstGeom prst="rect">
            <a:avLst/>
          </a:prstGeom>
        </p:spPr>
      </p:pic>
      <p:sp>
        <p:nvSpPr>
          <p:cNvPr id="10" name="TextBox 9">
            <a:extLst>
              <a:ext uri="{FF2B5EF4-FFF2-40B4-BE49-F238E27FC236}">
                <a16:creationId xmlns:a16="http://schemas.microsoft.com/office/drawing/2014/main" id="{207635A4-074B-4B63-839E-81E51A53F53E}"/>
              </a:ext>
            </a:extLst>
          </p:cNvPr>
          <p:cNvSpPr txBox="1"/>
          <p:nvPr/>
        </p:nvSpPr>
        <p:spPr>
          <a:xfrm>
            <a:off x="917575" y="2699544"/>
            <a:ext cx="10916478" cy="3693319"/>
          </a:xfrm>
          <a:prstGeom prst="rect">
            <a:avLst/>
          </a:prstGeom>
          <a:noFill/>
        </p:spPr>
        <p:txBody>
          <a:bodyPr wrap="square" rtlCol="0">
            <a:spAutoFit/>
          </a:bodyPr>
          <a:lstStyle/>
          <a:p>
            <a:r>
              <a:rPr lang="en-GB" dirty="0"/>
              <a:t>Note down some examples below to demonstrate a time when you have used this skill well</a:t>
            </a:r>
          </a:p>
          <a:p>
            <a:r>
              <a:rPr lang="en-GB"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352757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11"/>
                                        </p:tgtEl>
                                      </p:cBhvr>
                                    </p:animEffect>
                                    <p:anim calcmode="lin" valueType="num">
                                      <p:cBhvr>
                                        <p:cTn id="7" dur="2000"/>
                                        <p:tgtEl>
                                          <p:spTgt spid="11"/>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11"/>
                                        </p:tgtEl>
                                        <p:attrNameLst>
                                          <p:attrName>ppt_h</p:attrName>
                                        </p:attrNameLst>
                                      </p:cBhvr>
                                      <p:tavLst>
                                        <p:tav tm="0">
                                          <p:val>
                                            <p:strVal val="ppt_h"/>
                                          </p:val>
                                        </p:tav>
                                        <p:tav tm="100000">
                                          <p:val>
                                            <p:strVal val="ppt_h"/>
                                          </p:val>
                                        </p:tav>
                                      </p:tavLst>
                                    </p:anim>
                                    <p:set>
                                      <p:cBhvr>
                                        <p:cTn id="9" dur="1" fill="hold">
                                          <p:stCondLst>
                                            <p:cond delay="1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CONFIDENCE</a:t>
            </a:r>
          </a:p>
        </p:txBody>
      </p:sp>
      <p:sp>
        <p:nvSpPr>
          <p:cNvPr id="3" name="Content Placeholder 2"/>
          <p:cNvSpPr>
            <a:spLocks noGrp="1"/>
          </p:cNvSpPr>
          <p:nvPr>
            <p:ph idx="1"/>
          </p:nvPr>
        </p:nvSpPr>
        <p:spPr>
          <a:xfrm>
            <a:off x="838200" y="1282891"/>
            <a:ext cx="10515600" cy="4351338"/>
          </a:xfrm>
        </p:spPr>
        <p:txBody>
          <a:bodyPr>
            <a:normAutofit/>
          </a:bodyPr>
          <a:lstStyle/>
          <a:p>
            <a:pPr algn="ctr"/>
            <a:r>
              <a:rPr lang="en-GB" sz="2400" b="1" dirty="0"/>
              <a:t>Believing in myself!</a:t>
            </a:r>
          </a:p>
          <a:p>
            <a:pPr algn="ctr"/>
            <a:r>
              <a:rPr lang="en-GB" sz="2400" b="1" dirty="0"/>
              <a:t>Knowing I can!</a:t>
            </a:r>
          </a:p>
          <a:p>
            <a:pPr marL="0" indent="0" algn="ctr">
              <a:buNone/>
            </a:pPr>
            <a:endParaRPr lang="en-GB" sz="4400" dirty="0"/>
          </a:p>
        </p:txBody>
      </p:sp>
      <p:pic>
        <p:nvPicPr>
          <p:cNvPr id="4" name="Picture 3"/>
          <p:cNvPicPr>
            <a:picLocks noChangeAspect="1"/>
          </p:cNvPicPr>
          <p:nvPr/>
        </p:nvPicPr>
        <p:blipFill>
          <a:blip r:embed="rId2"/>
          <a:stretch>
            <a:fillRect/>
          </a:stretch>
        </p:blipFill>
        <p:spPr>
          <a:xfrm>
            <a:off x="9723026" y="230188"/>
            <a:ext cx="2005148" cy="1052703"/>
          </a:xfrm>
          <a:prstGeom prst="rect">
            <a:avLst/>
          </a:prstGeom>
        </p:spPr>
      </p:pic>
      <p:pic>
        <p:nvPicPr>
          <p:cNvPr id="5" name="Picture 4">
            <a:extLst>
              <a:ext uri="{FF2B5EF4-FFF2-40B4-BE49-F238E27FC236}">
                <a16:creationId xmlns:a16="http://schemas.microsoft.com/office/drawing/2014/main" id="{02B098C0-C0B4-4131-9A41-701576635643}"/>
              </a:ext>
            </a:extLst>
          </p:cNvPr>
          <p:cNvPicPr>
            <a:picLocks noChangeAspect="1"/>
          </p:cNvPicPr>
          <p:nvPr/>
        </p:nvPicPr>
        <p:blipFill>
          <a:blip r:embed="rId3"/>
          <a:stretch>
            <a:fillRect/>
          </a:stretch>
        </p:blipFill>
        <p:spPr>
          <a:xfrm>
            <a:off x="612172" y="2294511"/>
            <a:ext cx="10967655" cy="3792041"/>
          </a:xfrm>
          <a:prstGeom prst="rect">
            <a:avLst/>
          </a:prstGeom>
        </p:spPr>
      </p:pic>
    </p:spTree>
    <p:extLst>
      <p:ext uri="{BB962C8B-B14F-4D97-AF65-F5344CB8AC3E}">
        <p14:creationId xmlns:p14="http://schemas.microsoft.com/office/powerpoint/2010/main" val="2045899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PROBLEM SOLVING</a:t>
            </a:r>
          </a:p>
        </p:txBody>
      </p:sp>
      <p:sp>
        <p:nvSpPr>
          <p:cNvPr id="3" name="Content Placeholder 2"/>
          <p:cNvSpPr>
            <a:spLocks noGrp="1"/>
          </p:cNvSpPr>
          <p:nvPr>
            <p:ph idx="1"/>
          </p:nvPr>
        </p:nvSpPr>
        <p:spPr>
          <a:xfrm>
            <a:off x="838200" y="1317428"/>
            <a:ext cx="10515600" cy="4640489"/>
          </a:xfrm>
        </p:spPr>
        <p:txBody>
          <a:bodyPr>
            <a:normAutofit/>
          </a:bodyPr>
          <a:lstStyle/>
          <a:p>
            <a:pPr algn="ctr"/>
            <a:r>
              <a:rPr lang="en-GB" sz="2400" b="1" dirty="0"/>
              <a:t>Coming up with alternatives and good ideas</a:t>
            </a:r>
          </a:p>
          <a:p>
            <a:pPr algn="ctr"/>
            <a:r>
              <a:rPr lang="en-GB" sz="2400" b="1" dirty="0"/>
              <a:t>Finding a solution</a:t>
            </a:r>
          </a:p>
        </p:txBody>
      </p:sp>
      <p:pic>
        <p:nvPicPr>
          <p:cNvPr id="4" name="Picture 3"/>
          <p:cNvPicPr>
            <a:picLocks noChangeAspect="1"/>
          </p:cNvPicPr>
          <p:nvPr/>
        </p:nvPicPr>
        <p:blipFill>
          <a:blip r:embed="rId2"/>
          <a:stretch>
            <a:fillRect/>
          </a:stretch>
        </p:blipFill>
        <p:spPr>
          <a:xfrm>
            <a:off x="10767092" y="230189"/>
            <a:ext cx="1173416" cy="1168201"/>
          </a:xfrm>
          <a:prstGeom prst="rect">
            <a:avLst/>
          </a:prstGeom>
        </p:spPr>
      </p:pic>
      <p:pic>
        <p:nvPicPr>
          <p:cNvPr id="5" name="Picture 4">
            <a:extLst>
              <a:ext uri="{FF2B5EF4-FFF2-40B4-BE49-F238E27FC236}">
                <a16:creationId xmlns:a16="http://schemas.microsoft.com/office/drawing/2014/main" id="{B275D875-E5D6-4376-BCB2-37CDC1378E2F}"/>
              </a:ext>
            </a:extLst>
          </p:cNvPr>
          <p:cNvPicPr>
            <a:picLocks noChangeAspect="1"/>
          </p:cNvPicPr>
          <p:nvPr/>
        </p:nvPicPr>
        <p:blipFill>
          <a:blip r:embed="rId3"/>
          <a:stretch>
            <a:fillRect/>
          </a:stretch>
        </p:blipFill>
        <p:spPr>
          <a:xfrm>
            <a:off x="612172" y="2461666"/>
            <a:ext cx="10967655" cy="3792041"/>
          </a:xfrm>
          <a:prstGeom prst="rect">
            <a:avLst/>
          </a:prstGeom>
        </p:spPr>
      </p:pic>
    </p:spTree>
    <p:extLst>
      <p:ext uri="{BB962C8B-B14F-4D97-AF65-F5344CB8AC3E}">
        <p14:creationId xmlns:p14="http://schemas.microsoft.com/office/powerpoint/2010/main" val="269706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INITIATIVE</a:t>
            </a:r>
          </a:p>
        </p:txBody>
      </p:sp>
      <p:sp>
        <p:nvSpPr>
          <p:cNvPr id="3" name="Content Placeholder 2"/>
          <p:cNvSpPr>
            <a:spLocks noGrp="1"/>
          </p:cNvSpPr>
          <p:nvPr>
            <p:ph idx="1"/>
          </p:nvPr>
        </p:nvSpPr>
        <p:spPr>
          <a:xfrm>
            <a:off x="838199" y="1345578"/>
            <a:ext cx="10515600" cy="4351338"/>
          </a:xfrm>
        </p:spPr>
        <p:txBody>
          <a:bodyPr>
            <a:normAutofit/>
          </a:bodyPr>
          <a:lstStyle/>
          <a:p>
            <a:pPr algn="ctr"/>
            <a:r>
              <a:rPr lang="en-GB" sz="2400" b="1" dirty="0"/>
              <a:t>Taking the first step</a:t>
            </a:r>
          </a:p>
          <a:p>
            <a:pPr algn="ctr"/>
            <a:r>
              <a:rPr lang="en-GB" sz="2400" b="1" dirty="0"/>
              <a:t>Willing to get things done</a:t>
            </a:r>
          </a:p>
          <a:p>
            <a:pPr marL="0" indent="0" algn="ctr">
              <a:buNone/>
            </a:pPr>
            <a:endParaRPr lang="en-GB" sz="4000" b="1" dirty="0"/>
          </a:p>
        </p:txBody>
      </p:sp>
      <p:pic>
        <p:nvPicPr>
          <p:cNvPr id="4" name="Picture 3"/>
          <p:cNvPicPr>
            <a:picLocks noChangeAspect="1"/>
          </p:cNvPicPr>
          <p:nvPr/>
        </p:nvPicPr>
        <p:blipFill>
          <a:blip r:embed="rId2"/>
          <a:stretch>
            <a:fillRect/>
          </a:stretch>
        </p:blipFill>
        <p:spPr>
          <a:xfrm>
            <a:off x="10689258" y="16495"/>
            <a:ext cx="1329083" cy="1329083"/>
          </a:xfrm>
          <a:prstGeom prst="rect">
            <a:avLst/>
          </a:prstGeom>
        </p:spPr>
      </p:pic>
      <p:pic>
        <p:nvPicPr>
          <p:cNvPr id="5" name="Picture 4">
            <a:extLst>
              <a:ext uri="{FF2B5EF4-FFF2-40B4-BE49-F238E27FC236}">
                <a16:creationId xmlns:a16="http://schemas.microsoft.com/office/drawing/2014/main" id="{017DE9B8-A776-475D-8A4D-BD9F509E3FCC}"/>
              </a:ext>
            </a:extLst>
          </p:cNvPr>
          <p:cNvPicPr>
            <a:picLocks noChangeAspect="1"/>
          </p:cNvPicPr>
          <p:nvPr/>
        </p:nvPicPr>
        <p:blipFill>
          <a:blip r:embed="rId3"/>
          <a:stretch>
            <a:fillRect/>
          </a:stretch>
        </p:blipFill>
        <p:spPr>
          <a:xfrm>
            <a:off x="612171" y="2326031"/>
            <a:ext cx="10967655" cy="3792041"/>
          </a:xfrm>
          <a:prstGeom prst="rect">
            <a:avLst/>
          </a:prstGeom>
        </p:spPr>
      </p:pic>
    </p:spTree>
    <p:extLst>
      <p:ext uri="{BB962C8B-B14F-4D97-AF65-F5344CB8AC3E}">
        <p14:creationId xmlns:p14="http://schemas.microsoft.com/office/powerpoint/2010/main" val="89581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987"/>
            <a:ext cx="10515600" cy="1325563"/>
          </a:xfrm>
        </p:spPr>
        <p:txBody>
          <a:bodyPr/>
          <a:lstStyle/>
          <a:p>
            <a:pPr algn="ctr"/>
            <a:r>
              <a:rPr lang="en-GB" b="1" dirty="0">
                <a:solidFill>
                  <a:srgbClr val="7030A0"/>
                </a:solidFill>
                <a:effectLst>
                  <a:outerShdw blurRad="38100" dist="38100" dir="2700000" algn="tl">
                    <a:srgbClr val="000000">
                      <a:alpha val="43137"/>
                    </a:srgbClr>
                  </a:outerShdw>
                </a:effectLst>
              </a:rPr>
              <a:t>ORGANISATION</a:t>
            </a:r>
          </a:p>
        </p:txBody>
      </p:sp>
      <p:sp>
        <p:nvSpPr>
          <p:cNvPr id="3" name="Content Placeholder 2"/>
          <p:cNvSpPr>
            <a:spLocks noGrp="1"/>
          </p:cNvSpPr>
          <p:nvPr>
            <p:ph idx="1"/>
          </p:nvPr>
        </p:nvSpPr>
        <p:spPr>
          <a:xfrm>
            <a:off x="838200" y="1108800"/>
            <a:ext cx="10515600" cy="4351338"/>
          </a:xfrm>
        </p:spPr>
        <p:txBody>
          <a:bodyPr>
            <a:normAutofit/>
          </a:bodyPr>
          <a:lstStyle/>
          <a:p>
            <a:pPr algn="ctr"/>
            <a:r>
              <a:rPr lang="en-GB" sz="2400" b="1" dirty="0"/>
              <a:t>Thinking and planning ahead</a:t>
            </a:r>
          </a:p>
          <a:p>
            <a:pPr algn="ctr"/>
            <a:r>
              <a:rPr lang="en-GB" sz="2400" b="1" dirty="0"/>
              <a:t>Doing what I said I would do</a:t>
            </a:r>
          </a:p>
          <a:p>
            <a:pPr marL="0" indent="0" algn="ctr">
              <a:buNone/>
            </a:pPr>
            <a:endParaRPr lang="en-GB" sz="4400" b="1" dirty="0"/>
          </a:p>
          <a:p>
            <a:pPr algn="ctr"/>
            <a:endParaRPr lang="en-GB" sz="4400" b="1" dirty="0"/>
          </a:p>
          <a:p>
            <a:pPr algn="ctr"/>
            <a:endParaRPr lang="en-GB" sz="4400" b="1" dirty="0"/>
          </a:p>
        </p:txBody>
      </p:sp>
      <p:pic>
        <p:nvPicPr>
          <p:cNvPr id="4" name="Picture 3"/>
          <p:cNvPicPr>
            <a:picLocks noChangeAspect="1"/>
          </p:cNvPicPr>
          <p:nvPr/>
        </p:nvPicPr>
        <p:blipFill>
          <a:blip r:embed="rId2"/>
          <a:stretch>
            <a:fillRect/>
          </a:stretch>
        </p:blipFill>
        <p:spPr>
          <a:xfrm>
            <a:off x="10694705" y="123813"/>
            <a:ext cx="1318190" cy="1318190"/>
          </a:xfrm>
          <a:prstGeom prst="rect">
            <a:avLst/>
          </a:prstGeom>
        </p:spPr>
      </p:pic>
      <p:pic>
        <p:nvPicPr>
          <p:cNvPr id="5" name="Picture 4">
            <a:extLst>
              <a:ext uri="{FF2B5EF4-FFF2-40B4-BE49-F238E27FC236}">
                <a16:creationId xmlns:a16="http://schemas.microsoft.com/office/drawing/2014/main" id="{01D8DC37-D96D-430A-A9D3-9DF2EB316CF4}"/>
              </a:ext>
            </a:extLst>
          </p:cNvPr>
          <p:cNvPicPr>
            <a:picLocks noChangeAspect="1"/>
          </p:cNvPicPr>
          <p:nvPr/>
        </p:nvPicPr>
        <p:blipFill>
          <a:blip r:embed="rId3"/>
          <a:stretch>
            <a:fillRect/>
          </a:stretch>
        </p:blipFill>
        <p:spPr>
          <a:xfrm>
            <a:off x="612172" y="2379537"/>
            <a:ext cx="10967655" cy="3792041"/>
          </a:xfrm>
          <a:prstGeom prst="rect">
            <a:avLst/>
          </a:prstGeom>
        </p:spPr>
      </p:pic>
    </p:spTree>
    <p:extLst>
      <p:ext uri="{BB962C8B-B14F-4D97-AF65-F5344CB8AC3E}">
        <p14:creationId xmlns:p14="http://schemas.microsoft.com/office/powerpoint/2010/main" val="400514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FINANCIAL CAPABILITY</a:t>
            </a:r>
          </a:p>
        </p:txBody>
      </p:sp>
      <p:sp>
        <p:nvSpPr>
          <p:cNvPr id="3" name="Content Placeholder 2"/>
          <p:cNvSpPr>
            <a:spLocks noGrp="1"/>
          </p:cNvSpPr>
          <p:nvPr>
            <p:ph idx="1"/>
          </p:nvPr>
        </p:nvSpPr>
        <p:spPr>
          <a:xfrm>
            <a:off x="838200" y="1468437"/>
            <a:ext cx="10515600" cy="4351338"/>
          </a:xfrm>
        </p:spPr>
        <p:txBody>
          <a:bodyPr>
            <a:normAutofit/>
          </a:bodyPr>
          <a:lstStyle/>
          <a:p>
            <a:pPr algn="ctr"/>
            <a:r>
              <a:rPr lang="en-GB" sz="2400" b="1" dirty="0"/>
              <a:t>Making smart choices with my money</a:t>
            </a:r>
          </a:p>
          <a:p>
            <a:pPr algn="ctr"/>
            <a:r>
              <a:rPr lang="en-GB" sz="2400" b="1" dirty="0"/>
              <a:t>Understanding salaries/wage slips</a:t>
            </a:r>
          </a:p>
          <a:p>
            <a:pPr algn="ctr"/>
            <a:endParaRPr lang="en-GB" sz="4400" b="1" dirty="0"/>
          </a:p>
        </p:txBody>
      </p:sp>
      <p:pic>
        <p:nvPicPr>
          <p:cNvPr id="4" name="Picture 3"/>
          <p:cNvPicPr>
            <a:picLocks noChangeAspect="1"/>
          </p:cNvPicPr>
          <p:nvPr/>
        </p:nvPicPr>
        <p:blipFill>
          <a:blip r:embed="rId2"/>
          <a:stretch>
            <a:fillRect/>
          </a:stretch>
        </p:blipFill>
        <p:spPr>
          <a:xfrm>
            <a:off x="10735586" y="230188"/>
            <a:ext cx="859783" cy="859783"/>
          </a:xfrm>
          <a:prstGeom prst="rect">
            <a:avLst/>
          </a:prstGeom>
        </p:spPr>
      </p:pic>
      <p:pic>
        <p:nvPicPr>
          <p:cNvPr id="5" name="Picture 4">
            <a:extLst>
              <a:ext uri="{FF2B5EF4-FFF2-40B4-BE49-F238E27FC236}">
                <a16:creationId xmlns:a16="http://schemas.microsoft.com/office/drawing/2014/main" id="{883C738D-D44C-474D-8E22-CB04201A34C7}"/>
              </a:ext>
            </a:extLst>
          </p:cNvPr>
          <p:cNvPicPr>
            <a:picLocks noChangeAspect="1"/>
          </p:cNvPicPr>
          <p:nvPr/>
        </p:nvPicPr>
        <p:blipFill>
          <a:blip r:embed="rId3"/>
          <a:stretch>
            <a:fillRect/>
          </a:stretch>
        </p:blipFill>
        <p:spPr>
          <a:xfrm>
            <a:off x="627714" y="2533104"/>
            <a:ext cx="10967655" cy="3792041"/>
          </a:xfrm>
          <a:prstGeom prst="rect">
            <a:avLst/>
          </a:prstGeom>
        </p:spPr>
      </p:pic>
    </p:spTree>
    <p:extLst>
      <p:ext uri="{BB962C8B-B14F-4D97-AF65-F5344CB8AC3E}">
        <p14:creationId xmlns:p14="http://schemas.microsoft.com/office/powerpoint/2010/main" val="421415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GB" b="1" dirty="0">
                <a:solidFill>
                  <a:srgbClr val="7030A0"/>
                </a:solidFill>
                <a:effectLst>
                  <a:outerShdw blurRad="38100" dist="38100" dir="2700000" algn="tl">
                    <a:srgbClr val="000000">
                      <a:alpha val="43137"/>
                    </a:srgbClr>
                  </a:outerShdw>
                </a:effectLst>
              </a:rPr>
              <a:t>RESILIENCE</a:t>
            </a:r>
          </a:p>
        </p:txBody>
      </p:sp>
      <p:sp>
        <p:nvSpPr>
          <p:cNvPr id="3" name="Content Placeholder 2"/>
          <p:cNvSpPr>
            <a:spLocks noGrp="1"/>
          </p:cNvSpPr>
          <p:nvPr>
            <p:ph idx="1"/>
          </p:nvPr>
        </p:nvSpPr>
        <p:spPr>
          <a:xfrm>
            <a:off x="838200" y="1013820"/>
            <a:ext cx="10515600" cy="4351338"/>
          </a:xfrm>
        </p:spPr>
        <p:txBody>
          <a:bodyPr>
            <a:normAutofit/>
          </a:bodyPr>
          <a:lstStyle/>
          <a:p>
            <a:pPr algn="ctr"/>
            <a:r>
              <a:rPr lang="en-GB" sz="2400" b="1" dirty="0"/>
              <a:t>Keeping going when I find things tough</a:t>
            </a:r>
          </a:p>
          <a:p>
            <a:pPr algn="ctr"/>
            <a:r>
              <a:rPr lang="en-GB" sz="2400" b="1" dirty="0"/>
              <a:t>Bouncing back when the unexpected happens</a:t>
            </a:r>
          </a:p>
          <a:p>
            <a:pPr marL="0" indent="0" algn="ctr">
              <a:buNone/>
            </a:pPr>
            <a:endParaRPr lang="en-GB" sz="4400" b="1" dirty="0"/>
          </a:p>
          <a:p>
            <a:pPr marL="0" indent="0" algn="ctr">
              <a:buNone/>
            </a:pPr>
            <a:endParaRPr lang="en-GB" sz="4400" b="1" dirty="0"/>
          </a:p>
        </p:txBody>
      </p:sp>
      <p:pic>
        <p:nvPicPr>
          <p:cNvPr id="4" name="Picture 3"/>
          <p:cNvPicPr>
            <a:picLocks noChangeAspect="1"/>
          </p:cNvPicPr>
          <p:nvPr/>
        </p:nvPicPr>
        <p:blipFill>
          <a:blip r:embed="rId2"/>
          <a:stretch>
            <a:fillRect/>
          </a:stretch>
        </p:blipFill>
        <p:spPr>
          <a:xfrm>
            <a:off x="10264496" y="139711"/>
            <a:ext cx="1748218" cy="874109"/>
          </a:xfrm>
          <a:prstGeom prst="rect">
            <a:avLst/>
          </a:prstGeom>
        </p:spPr>
      </p:pic>
      <p:pic>
        <p:nvPicPr>
          <p:cNvPr id="5" name="Picture 4">
            <a:extLst>
              <a:ext uri="{FF2B5EF4-FFF2-40B4-BE49-F238E27FC236}">
                <a16:creationId xmlns:a16="http://schemas.microsoft.com/office/drawing/2014/main" id="{21668776-E13D-492A-884F-6137A976E8FF}"/>
              </a:ext>
            </a:extLst>
          </p:cNvPr>
          <p:cNvPicPr>
            <a:picLocks noChangeAspect="1"/>
          </p:cNvPicPr>
          <p:nvPr/>
        </p:nvPicPr>
        <p:blipFill>
          <a:blip r:embed="rId3"/>
          <a:stretch>
            <a:fillRect/>
          </a:stretch>
        </p:blipFill>
        <p:spPr>
          <a:xfrm>
            <a:off x="612172" y="2346325"/>
            <a:ext cx="10967655" cy="3792041"/>
          </a:xfrm>
          <a:prstGeom prst="rect">
            <a:avLst/>
          </a:prstGeom>
        </p:spPr>
      </p:pic>
    </p:spTree>
    <p:extLst>
      <p:ext uri="{BB962C8B-B14F-4D97-AF65-F5344CB8AC3E}">
        <p14:creationId xmlns:p14="http://schemas.microsoft.com/office/powerpoint/2010/main" val="1756280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TEAMWORK</a:t>
            </a:r>
          </a:p>
        </p:txBody>
      </p:sp>
      <p:sp>
        <p:nvSpPr>
          <p:cNvPr id="3" name="Content Placeholder 2"/>
          <p:cNvSpPr>
            <a:spLocks noGrp="1"/>
          </p:cNvSpPr>
          <p:nvPr>
            <p:ph idx="1"/>
          </p:nvPr>
        </p:nvSpPr>
        <p:spPr>
          <a:xfrm>
            <a:off x="838199" y="1272221"/>
            <a:ext cx="10515600" cy="4351338"/>
          </a:xfrm>
        </p:spPr>
        <p:txBody>
          <a:bodyPr>
            <a:normAutofit/>
          </a:bodyPr>
          <a:lstStyle/>
          <a:p>
            <a:pPr algn="ctr"/>
            <a:r>
              <a:rPr lang="en-GB" sz="2400" b="1" dirty="0"/>
              <a:t>Sharing my ideas and working well with others</a:t>
            </a:r>
          </a:p>
          <a:p>
            <a:pPr algn="ctr"/>
            <a:r>
              <a:rPr lang="en-GB" sz="2400" b="1" dirty="0"/>
              <a:t>Taking part!</a:t>
            </a:r>
          </a:p>
          <a:p>
            <a:pPr marL="0" indent="0" algn="ctr">
              <a:buNone/>
            </a:pPr>
            <a:endParaRPr lang="en-GB" sz="4400" b="1" dirty="0"/>
          </a:p>
        </p:txBody>
      </p:sp>
      <p:pic>
        <p:nvPicPr>
          <p:cNvPr id="4" name="Picture 3"/>
          <p:cNvPicPr>
            <a:picLocks noChangeAspect="1"/>
          </p:cNvPicPr>
          <p:nvPr/>
        </p:nvPicPr>
        <p:blipFill>
          <a:blip r:embed="rId2"/>
          <a:stretch>
            <a:fillRect/>
          </a:stretch>
        </p:blipFill>
        <p:spPr>
          <a:xfrm>
            <a:off x="10548731" y="0"/>
            <a:ext cx="1325217" cy="1325217"/>
          </a:xfrm>
          <a:prstGeom prst="rect">
            <a:avLst/>
          </a:prstGeom>
        </p:spPr>
      </p:pic>
      <p:pic>
        <p:nvPicPr>
          <p:cNvPr id="5" name="Picture 4">
            <a:extLst>
              <a:ext uri="{FF2B5EF4-FFF2-40B4-BE49-F238E27FC236}">
                <a16:creationId xmlns:a16="http://schemas.microsoft.com/office/drawing/2014/main" id="{05D43F7C-B557-4E2D-9A0E-024E21CA19E0}"/>
              </a:ext>
            </a:extLst>
          </p:cNvPr>
          <p:cNvPicPr>
            <a:picLocks noChangeAspect="1"/>
          </p:cNvPicPr>
          <p:nvPr/>
        </p:nvPicPr>
        <p:blipFill>
          <a:blip r:embed="rId3"/>
          <a:stretch>
            <a:fillRect/>
          </a:stretch>
        </p:blipFill>
        <p:spPr>
          <a:xfrm>
            <a:off x="838199" y="2232313"/>
            <a:ext cx="10967655" cy="3792041"/>
          </a:xfrm>
          <a:prstGeom prst="rect">
            <a:avLst/>
          </a:prstGeom>
        </p:spPr>
      </p:pic>
    </p:spTree>
    <p:extLst>
      <p:ext uri="{BB962C8B-B14F-4D97-AF65-F5344CB8AC3E}">
        <p14:creationId xmlns:p14="http://schemas.microsoft.com/office/powerpoint/2010/main" val="2741714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45066" y="278030"/>
            <a:ext cx="10509956" cy="6743889"/>
          </a:xfrm>
          <a:prstGeom prst="rect">
            <a:avLst/>
          </a:prstGeom>
        </p:spPr>
      </p:pic>
    </p:spTree>
    <p:extLst>
      <p:ext uri="{BB962C8B-B14F-4D97-AF65-F5344CB8AC3E}">
        <p14:creationId xmlns:p14="http://schemas.microsoft.com/office/powerpoint/2010/main" val="2504278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70C0"/>
                </a:solidFill>
                <a:effectLst>
                  <a:outerShdw blurRad="38100" dist="38100" dir="2700000" algn="tl">
                    <a:srgbClr val="000000">
                      <a:alpha val="43137"/>
                    </a:srgbClr>
                  </a:outerShdw>
                </a:effectLst>
              </a:rPr>
              <a:t>Hello Future</a:t>
            </a:r>
          </a:p>
        </p:txBody>
      </p:sp>
      <p:sp>
        <p:nvSpPr>
          <p:cNvPr id="3" name="Content Placeholder 2"/>
          <p:cNvSpPr>
            <a:spLocks noGrp="1"/>
          </p:cNvSpPr>
          <p:nvPr>
            <p:ph idx="1"/>
          </p:nvPr>
        </p:nvSpPr>
        <p:spPr/>
        <p:txBody>
          <a:bodyPr>
            <a:normAutofit lnSpcReduction="10000"/>
          </a:bodyPr>
          <a:lstStyle/>
          <a:p>
            <a:r>
              <a:rPr lang="en-GB" dirty="0"/>
              <a:t>Watch the video below and do the interactive activity about </a:t>
            </a:r>
            <a:r>
              <a:rPr lang="en-GB" b="1" dirty="0">
                <a:solidFill>
                  <a:srgbClr val="0070C0"/>
                </a:solidFill>
              </a:rPr>
              <a:t>Your Future</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endParaRPr lang="en-GB" dirty="0"/>
          </a:p>
          <a:p>
            <a:r>
              <a:rPr lang="en-GB" dirty="0">
                <a:hlinkClick r:id="rId2"/>
              </a:rPr>
              <a:t>https://learnliveuk.com/looking-forward-to-our-future/#</a:t>
            </a:r>
            <a:endParaRPr lang="en-GB" dirty="0"/>
          </a:p>
          <a:p>
            <a:endParaRPr lang="en-GB" dirty="0"/>
          </a:p>
        </p:txBody>
      </p:sp>
      <p:pic>
        <p:nvPicPr>
          <p:cNvPr id="4" name="Picture 3" descr="cid:71493412928366476323872"/>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3304032" y="2728972"/>
            <a:ext cx="4011168" cy="2544644"/>
          </a:xfrm>
          <a:prstGeom prst="rect">
            <a:avLst/>
          </a:prstGeom>
          <a:noFill/>
          <a:ln>
            <a:noFill/>
          </a:ln>
        </p:spPr>
      </p:pic>
    </p:spTree>
    <p:extLst>
      <p:ext uri="{BB962C8B-B14F-4D97-AF65-F5344CB8AC3E}">
        <p14:creationId xmlns:p14="http://schemas.microsoft.com/office/powerpoint/2010/main" val="21290004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IT Useful quizzes and links</a:t>
            </a:r>
          </a:p>
        </p:txBody>
      </p:sp>
      <p:sp>
        <p:nvSpPr>
          <p:cNvPr id="3" name="Content Placeholder 2"/>
          <p:cNvSpPr>
            <a:spLocks noGrp="1"/>
          </p:cNvSpPr>
          <p:nvPr>
            <p:ph idx="1"/>
          </p:nvPr>
        </p:nvSpPr>
        <p:spPr/>
        <p:txBody>
          <a:bodyPr>
            <a:normAutofit fontScale="77500" lnSpcReduction="20000"/>
          </a:bodyPr>
          <a:lstStyle/>
          <a:p>
            <a:r>
              <a:rPr lang="en-GB" b="1" dirty="0"/>
              <a:t>Quizzes </a:t>
            </a:r>
            <a:endParaRPr lang="en-GB" dirty="0"/>
          </a:p>
          <a:p>
            <a:pPr marL="0" indent="0">
              <a:buNone/>
            </a:pPr>
            <a:r>
              <a:rPr lang="en-GB" b="1" dirty="0"/>
              <a:t> </a:t>
            </a:r>
            <a:endParaRPr lang="en-GB" dirty="0"/>
          </a:p>
          <a:p>
            <a:r>
              <a:rPr lang="en-GB" b="1" dirty="0"/>
              <a:t>Why not have a go at some of these!</a:t>
            </a:r>
            <a:endParaRPr lang="en-GB" dirty="0"/>
          </a:p>
          <a:p>
            <a:pPr marL="0" indent="0">
              <a:buNone/>
            </a:pPr>
            <a:endParaRPr lang="en-GB" dirty="0"/>
          </a:p>
          <a:p>
            <a:r>
              <a:rPr lang="en-GB" b="1" dirty="0"/>
              <a:t>BBC </a:t>
            </a:r>
            <a:r>
              <a:rPr lang="en-GB" b="1" dirty="0" err="1"/>
              <a:t>bitesize</a:t>
            </a:r>
            <a:r>
              <a:rPr lang="en-GB" b="1" dirty="0"/>
              <a:t> careers section quizzes</a:t>
            </a:r>
            <a:endParaRPr lang="en-GB" dirty="0"/>
          </a:p>
          <a:p>
            <a:r>
              <a:rPr lang="en-GB" u="sng" dirty="0">
                <a:hlinkClick r:id="rId2"/>
              </a:rPr>
              <a:t>https://www.bbc.co.uk/bitesize/articles/z79h2sg</a:t>
            </a:r>
            <a:endParaRPr lang="en-GB" dirty="0"/>
          </a:p>
          <a:p>
            <a:pPr marL="0" indent="0">
              <a:buNone/>
            </a:pPr>
            <a:r>
              <a:rPr lang="en-GB" dirty="0"/>
              <a:t> </a:t>
            </a:r>
          </a:p>
          <a:p>
            <a:r>
              <a:rPr lang="en-GB" b="1" dirty="0"/>
              <a:t>Careers Wales Job interview games:</a:t>
            </a:r>
            <a:endParaRPr lang="en-GB" dirty="0"/>
          </a:p>
          <a:p>
            <a:r>
              <a:rPr lang="en-GB" u="sng" dirty="0">
                <a:hlinkClick r:id="rId3"/>
              </a:rPr>
              <a:t>https://www.careerswales.com/server.php?show=nav.9050</a:t>
            </a:r>
            <a:endParaRPr lang="en-GB" dirty="0"/>
          </a:p>
          <a:p>
            <a:pPr marL="0" indent="0">
              <a:buNone/>
            </a:pPr>
            <a:endParaRPr lang="en-GB" dirty="0"/>
          </a:p>
          <a:p>
            <a:r>
              <a:rPr lang="en-GB" b="1" dirty="0"/>
              <a:t>Careers Wales buzz quiz</a:t>
            </a:r>
            <a:endParaRPr lang="en-GB" dirty="0"/>
          </a:p>
          <a:p>
            <a:r>
              <a:rPr lang="en-GB" u="sng" dirty="0">
                <a:hlinkClick r:id="rId4"/>
              </a:rPr>
              <a:t>https://careerswales.gov.wales/buzzquiz</a:t>
            </a:r>
            <a:endParaRPr lang="en-GB" dirty="0"/>
          </a:p>
          <a:p>
            <a:endParaRPr lang="en-GB" dirty="0"/>
          </a:p>
        </p:txBody>
      </p:sp>
    </p:spTree>
    <p:extLst>
      <p:ext uri="{BB962C8B-B14F-4D97-AF65-F5344CB8AC3E}">
        <p14:creationId xmlns:p14="http://schemas.microsoft.com/office/powerpoint/2010/main" val="32249679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a:solidFill>
                  <a:srgbClr val="002060"/>
                </a:solidFill>
                <a:effectLst>
                  <a:outerShdw blurRad="38100" dist="38100" dir="2700000" algn="tl">
                    <a:srgbClr val="000000">
                      <a:alpha val="43137"/>
                    </a:srgbClr>
                  </a:outerShdw>
                </a:effectLst>
              </a:rPr>
              <a:t>Employers want </a:t>
            </a:r>
            <a:r>
              <a:rPr lang="en-GB" b="1" dirty="0">
                <a:solidFill>
                  <a:schemeClr val="accent2">
                    <a:lumMod val="75000"/>
                  </a:schemeClr>
                </a:solidFill>
                <a:effectLst>
                  <a:outerShdw blurRad="38100" dist="38100" dir="2700000" algn="tl">
                    <a:srgbClr val="000000">
                      <a:alpha val="43137"/>
                    </a:srgbClr>
                  </a:outerShdw>
                </a:effectLst>
              </a:rPr>
              <a:t>STARS</a:t>
            </a:r>
            <a:br>
              <a:rPr lang="en-GB" b="1" dirty="0">
                <a:solidFill>
                  <a:srgbClr val="002060"/>
                </a:solidFill>
                <a:effectLst>
                  <a:outerShdw blurRad="38100" dist="38100" dir="2700000" algn="tl">
                    <a:srgbClr val="000000">
                      <a:alpha val="43137"/>
                    </a:srgbClr>
                  </a:outerShdw>
                </a:effectLst>
              </a:rPr>
            </a:br>
            <a:r>
              <a:rPr lang="en-GB" b="1" dirty="0">
                <a:solidFill>
                  <a:srgbClr val="002060"/>
                </a:solidFill>
                <a:effectLst>
                  <a:outerShdw blurRad="38100" dist="38100" dir="2700000" algn="tl">
                    <a:srgbClr val="000000">
                      <a:alpha val="43137"/>
                    </a:srgbClr>
                  </a:outerShdw>
                </a:effectLst>
              </a:rPr>
              <a:t>The STAR Technique</a:t>
            </a:r>
          </a:p>
        </p:txBody>
      </p:sp>
      <p:sp>
        <p:nvSpPr>
          <p:cNvPr id="3" name="Content Placeholder 2"/>
          <p:cNvSpPr>
            <a:spLocks noGrp="1"/>
          </p:cNvSpPr>
          <p:nvPr>
            <p:ph idx="1"/>
          </p:nvPr>
        </p:nvSpPr>
        <p:spPr>
          <a:xfrm>
            <a:off x="838200" y="1825625"/>
            <a:ext cx="10515600" cy="4705804"/>
          </a:xfrm>
        </p:spPr>
        <p:txBody>
          <a:bodyPr/>
          <a:lstStyle/>
          <a:p>
            <a:r>
              <a:rPr lang="en-GB" sz="3200" b="1" dirty="0"/>
              <a:t>The STAR technique is a way to transfer your life experiences into the </a:t>
            </a:r>
            <a:r>
              <a:rPr lang="en-GB" sz="3200" b="1" dirty="0">
                <a:solidFill>
                  <a:srgbClr val="7030A0"/>
                </a:solidFill>
              </a:rPr>
              <a:t>8 Employability Skills.</a:t>
            </a:r>
          </a:p>
          <a:p>
            <a:pPr marL="0" indent="0">
              <a:buNone/>
            </a:pPr>
            <a:endParaRPr lang="en-GB" sz="3200" b="1" dirty="0">
              <a:solidFill>
                <a:srgbClr val="7030A0"/>
              </a:solidFill>
            </a:endParaRPr>
          </a:p>
          <a:p>
            <a:r>
              <a:rPr lang="en-GB" sz="3200" b="1" dirty="0"/>
              <a:t>Employers expect people applying for a job to provide an example of something they have done which demonstrates that they have each of these </a:t>
            </a:r>
            <a:r>
              <a:rPr lang="en-GB" sz="3200" b="1" dirty="0">
                <a:solidFill>
                  <a:srgbClr val="7030A0"/>
                </a:solidFill>
              </a:rPr>
              <a:t>8 Employability Skills.</a:t>
            </a:r>
          </a:p>
          <a:p>
            <a:endParaRPr lang="en-GB" sz="3200" b="1" dirty="0">
              <a:solidFill>
                <a:srgbClr val="7030A0"/>
              </a:solidFill>
            </a:endParaRPr>
          </a:p>
          <a:p>
            <a:r>
              <a:rPr lang="en-GB" sz="3200" b="1" dirty="0"/>
              <a:t>Employers do not mind whether your examples come from school, volunteering or a part-time job.</a:t>
            </a:r>
          </a:p>
          <a:p>
            <a:endParaRPr lang="en-GB" sz="4400" b="1" dirty="0">
              <a:solidFill>
                <a:srgbClr val="7030A0"/>
              </a:solidFill>
            </a:endParaRPr>
          </a:p>
          <a:p>
            <a:endParaRPr lang="en-GB" b="1" dirty="0"/>
          </a:p>
        </p:txBody>
      </p:sp>
      <p:pic>
        <p:nvPicPr>
          <p:cNvPr id="5" name="Picture 22" descr="Image result for STARS IMAG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0264" y="44768"/>
            <a:ext cx="1645920" cy="16459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2" descr="Image result for STARS IMAG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62607" y="112237"/>
            <a:ext cx="1645920"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065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6"/>
                                        </p:tgtEl>
                                      </p:cBhvr>
                                    </p:animEffect>
                                    <p:animScale>
                                      <p:cBhvr>
                                        <p:cTn id="12"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546578" y="365125"/>
            <a:ext cx="8263229" cy="6245786"/>
          </a:xfrm>
          <a:prstGeom prst="rect">
            <a:avLst/>
          </a:prstGeom>
        </p:spPr>
      </p:pic>
    </p:spTree>
    <p:extLst>
      <p:ext uri="{BB962C8B-B14F-4D97-AF65-F5344CB8AC3E}">
        <p14:creationId xmlns:p14="http://schemas.microsoft.com/office/powerpoint/2010/main" val="36774813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01249" y="146756"/>
            <a:ext cx="9634483" cy="6458973"/>
          </a:xfrm>
          <a:prstGeom prst="rect">
            <a:avLst/>
          </a:prstGeom>
        </p:spPr>
      </p:pic>
    </p:spTree>
    <p:extLst>
      <p:ext uri="{BB962C8B-B14F-4D97-AF65-F5344CB8AC3E}">
        <p14:creationId xmlns:p14="http://schemas.microsoft.com/office/powerpoint/2010/main" val="2940548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TO BUILD A STAR</a:t>
            </a:r>
          </a:p>
        </p:txBody>
      </p:sp>
      <p:sp>
        <p:nvSpPr>
          <p:cNvPr id="3" name="Content Placeholder 2"/>
          <p:cNvSpPr>
            <a:spLocks noGrp="1"/>
          </p:cNvSpPr>
          <p:nvPr>
            <p:ph idx="1"/>
          </p:nvPr>
        </p:nvSpPr>
        <p:spPr/>
        <p:txBody>
          <a:bodyPr>
            <a:normAutofit lnSpcReduction="10000"/>
          </a:bodyPr>
          <a:lstStyle/>
          <a:p>
            <a:r>
              <a:rPr lang="en-GB" sz="4400" b="1" dirty="0"/>
              <a:t>The answer is easy….TELL A GOOD STORY!</a:t>
            </a:r>
          </a:p>
          <a:p>
            <a:r>
              <a:rPr lang="en-GB" sz="5400" b="1" dirty="0">
                <a:solidFill>
                  <a:srgbClr val="7030A0"/>
                </a:solidFill>
                <a:effectLst>
                  <a:outerShdw blurRad="38100" dist="38100" dir="2700000" algn="tl">
                    <a:srgbClr val="000000">
                      <a:alpha val="43137"/>
                    </a:srgbClr>
                  </a:outerShdw>
                </a:effectLst>
              </a:rPr>
              <a:t>S</a:t>
            </a:r>
            <a:r>
              <a:rPr lang="en-GB" sz="5400" b="1" dirty="0">
                <a:effectLst>
                  <a:outerShdw blurRad="38100" dist="38100" dir="2700000" algn="tl">
                    <a:srgbClr val="000000">
                      <a:alpha val="43137"/>
                    </a:srgbClr>
                  </a:outerShdw>
                </a:effectLst>
              </a:rPr>
              <a:t>ituation</a:t>
            </a:r>
            <a:r>
              <a:rPr lang="en-GB" sz="5400" b="1" dirty="0"/>
              <a:t>…</a:t>
            </a:r>
            <a:r>
              <a:rPr lang="en-GB" sz="4400" b="1" dirty="0"/>
              <a:t>where were you?</a:t>
            </a:r>
          </a:p>
          <a:p>
            <a:r>
              <a:rPr lang="en-GB" sz="5400" b="1" dirty="0">
                <a:solidFill>
                  <a:srgbClr val="7030A0"/>
                </a:solidFill>
                <a:effectLst>
                  <a:outerShdw blurRad="38100" dist="38100" dir="2700000" algn="tl">
                    <a:srgbClr val="000000">
                      <a:alpha val="43137"/>
                    </a:srgbClr>
                  </a:outerShdw>
                </a:effectLst>
              </a:rPr>
              <a:t>T</a:t>
            </a:r>
            <a:r>
              <a:rPr lang="en-GB" sz="5400" b="1" dirty="0">
                <a:effectLst>
                  <a:outerShdw blurRad="38100" dist="38100" dir="2700000" algn="tl">
                    <a:srgbClr val="000000">
                      <a:alpha val="43137"/>
                    </a:srgbClr>
                  </a:outerShdw>
                </a:effectLst>
              </a:rPr>
              <a:t>ask…</a:t>
            </a:r>
            <a:r>
              <a:rPr lang="en-GB" sz="4400" b="1" dirty="0"/>
              <a:t>what was the challenge you faced?</a:t>
            </a:r>
          </a:p>
          <a:p>
            <a:r>
              <a:rPr lang="en-GB" sz="5400" b="1" dirty="0">
                <a:solidFill>
                  <a:srgbClr val="7030A0"/>
                </a:solidFill>
                <a:effectLst>
                  <a:outerShdw blurRad="38100" dist="38100" dir="2700000" algn="tl">
                    <a:srgbClr val="000000">
                      <a:alpha val="43137"/>
                    </a:srgbClr>
                  </a:outerShdw>
                </a:effectLst>
              </a:rPr>
              <a:t>A</a:t>
            </a:r>
            <a:r>
              <a:rPr lang="en-GB" sz="5400" b="1" dirty="0">
                <a:effectLst>
                  <a:outerShdw blurRad="38100" dist="38100" dir="2700000" algn="tl">
                    <a:srgbClr val="000000">
                      <a:alpha val="43137"/>
                    </a:srgbClr>
                  </a:outerShdw>
                </a:effectLst>
              </a:rPr>
              <a:t>ction…</a:t>
            </a:r>
            <a:r>
              <a:rPr lang="en-GB" sz="4400" b="1" dirty="0"/>
              <a:t>What did you do?</a:t>
            </a:r>
          </a:p>
          <a:p>
            <a:r>
              <a:rPr lang="en-GB" sz="5400" b="1" dirty="0">
                <a:solidFill>
                  <a:srgbClr val="7030A0"/>
                </a:solidFill>
                <a:effectLst>
                  <a:outerShdw blurRad="38100" dist="38100" dir="2700000" algn="tl">
                    <a:srgbClr val="000000">
                      <a:alpha val="43137"/>
                    </a:srgbClr>
                  </a:outerShdw>
                </a:effectLst>
              </a:rPr>
              <a:t>R</a:t>
            </a:r>
            <a:r>
              <a:rPr lang="en-GB" sz="5400" b="1" dirty="0"/>
              <a:t>esult…</a:t>
            </a:r>
            <a:r>
              <a:rPr lang="en-GB" sz="4400" b="1" dirty="0"/>
              <a:t>Did your solution solve the      				problem?</a:t>
            </a:r>
            <a:endParaRPr lang="en-GB" sz="5400" b="1" dirty="0">
              <a:solidFill>
                <a:srgbClr val="7030A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22328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THE GOLDEN RULES</a:t>
            </a:r>
          </a:p>
        </p:txBody>
      </p:sp>
      <p:sp>
        <p:nvSpPr>
          <p:cNvPr id="3" name="Content Placeholder 2"/>
          <p:cNvSpPr>
            <a:spLocks noGrp="1"/>
          </p:cNvSpPr>
          <p:nvPr>
            <p:ph idx="1"/>
          </p:nvPr>
        </p:nvSpPr>
        <p:spPr/>
        <p:txBody>
          <a:bodyPr>
            <a:normAutofit/>
          </a:bodyPr>
          <a:lstStyle/>
          <a:p>
            <a:pPr algn="ctr"/>
            <a:r>
              <a:rPr lang="en-GB" sz="4400" b="1" dirty="0"/>
              <a:t>Choose a real-life example of something you have done in the past</a:t>
            </a:r>
          </a:p>
          <a:p>
            <a:pPr algn="ctr"/>
            <a:r>
              <a:rPr lang="en-GB" sz="4400" b="1" dirty="0"/>
              <a:t>Decide which of the </a:t>
            </a:r>
            <a:r>
              <a:rPr lang="en-GB" sz="4400" b="1" dirty="0">
                <a:solidFill>
                  <a:srgbClr val="7030A0"/>
                </a:solidFill>
                <a:effectLst>
                  <a:outerShdw blurRad="38100" dist="38100" dir="2700000" algn="tl">
                    <a:srgbClr val="000000">
                      <a:alpha val="43137"/>
                    </a:srgbClr>
                  </a:outerShdw>
                </a:effectLst>
              </a:rPr>
              <a:t>8 Employability Skills </a:t>
            </a:r>
            <a:r>
              <a:rPr lang="en-GB" sz="4400" b="1" dirty="0"/>
              <a:t>your example best demonstrates</a:t>
            </a:r>
          </a:p>
          <a:p>
            <a:pPr marL="0" indent="0" algn="ctr">
              <a:buNone/>
            </a:pPr>
            <a:r>
              <a:rPr lang="en-GB" sz="4400" b="1" dirty="0"/>
              <a:t>It’s easy to get stuck on the </a:t>
            </a:r>
            <a:r>
              <a:rPr lang="en-GB" sz="4400" b="1" dirty="0">
                <a:solidFill>
                  <a:srgbClr val="7030A0"/>
                </a:solidFill>
                <a:effectLst>
                  <a:outerShdw blurRad="38100" dist="38100" dir="2700000" algn="tl">
                    <a:srgbClr val="000000">
                      <a:alpha val="43137"/>
                    </a:srgbClr>
                  </a:outerShdw>
                </a:effectLst>
              </a:rPr>
              <a:t>Action </a:t>
            </a:r>
            <a:r>
              <a:rPr lang="en-GB" sz="4400" b="1" dirty="0"/>
              <a:t>part. Don’t forget to finish with the </a:t>
            </a:r>
            <a:r>
              <a:rPr lang="en-GB" sz="4400" b="1" dirty="0">
                <a:solidFill>
                  <a:srgbClr val="7030A0"/>
                </a:solidFill>
                <a:effectLst>
                  <a:outerShdw blurRad="38100" dist="38100" dir="2700000" algn="tl">
                    <a:srgbClr val="000000">
                      <a:alpha val="43137"/>
                    </a:srgbClr>
                  </a:outerShdw>
                </a:effectLst>
              </a:rPr>
              <a:t>Result</a:t>
            </a:r>
            <a:r>
              <a:rPr lang="en-GB" sz="4400" b="1" dirty="0"/>
              <a:t>.</a:t>
            </a:r>
          </a:p>
          <a:p>
            <a:pPr marL="0" indent="0" algn="ctr">
              <a:buNone/>
            </a:pPr>
            <a:endParaRPr lang="en-GB" sz="4400" b="1" dirty="0"/>
          </a:p>
        </p:txBody>
      </p:sp>
    </p:spTree>
    <p:extLst>
      <p:ext uri="{BB962C8B-B14F-4D97-AF65-F5344CB8AC3E}">
        <p14:creationId xmlns:p14="http://schemas.microsoft.com/office/powerpoint/2010/main" val="11185367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7030A0"/>
                </a:solidFill>
                <a:effectLst>
                  <a:outerShdw blurRad="38100" dist="38100" dir="2700000" algn="tl">
                    <a:srgbClr val="000000">
                      <a:alpha val="43137"/>
                    </a:srgbClr>
                  </a:outerShdw>
                </a:effectLst>
              </a:rPr>
              <a:t>Applying for a job and at interview</a:t>
            </a:r>
          </a:p>
        </p:txBody>
      </p:sp>
      <p:sp>
        <p:nvSpPr>
          <p:cNvPr id="3" name="Content Placeholder 2"/>
          <p:cNvSpPr>
            <a:spLocks noGrp="1"/>
          </p:cNvSpPr>
          <p:nvPr>
            <p:ph idx="1"/>
          </p:nvPr>
        </p:nvSpPr>
        <p:spPr>
          <a:xfrm>
            <a:off x="838200" y="1825625"/>
            <a:ext cx="10515600" cy="4588238"/>
          </a:xfrm>
        </p:spPr>
        <p:txBody>
          <a:bodyPr>
            <a:normAutofit lnSpcReduction="10000"/>
          </a:bodyPr>
          <a:lstStyle/>
          <a:p>
            <a:r>
              <a:rPr lang="en-GB" b="1" dirty="0"/>
              <a:t>When you apply for a job, employers will like to hear about a wide range of experiences that have lead to you developing the </a:t>
            </a:r>
          </a:p>
          <a:p>
            <a:pPr marL="0" indent="0">
              <a:buNone/>
            </a:pPr>
            <a:r>
              <a:rPr lang="en-GB" sz="3200" b="1" dirty="0">
                <a:solidFill>
                  <a:srgbClr val="7030A0"/>
                </a:solidFill>
                <a:effectLst>
                  <a:outerShdw blurRad="38100" dist="38100" dir="2700000" algn="tl">
                    <a:srgbClr val="000000">
                      <a:alpha val="43137"/>
                    </a:srgbClr>
                  </a:outerShdw>
                </a:effectLst>
              </a:rPr>
              <a:t>    8 Employability Skills</a:t>
            </a:r>
            <a:r>
              <a:rPr lang="en-GB" sz="3200" b="1" dirty="0"/>
              <a:t>. </a:t>
            </a:r>
            <a:r>
              <a:rPr lang="en-GB" b="1" dirty="0"/>
              <a:t>They will get bored if you take all of your examples from a single location, such as school or work. </a:t>
            </a:r>
          </a:p>
          <a:p>
            <a:pPr marL="0" indent="0">
              <a:buNone/>
            </a:pPr>
            <a:endParaRPr lang="en-GB" b="1" dirty="0"/>
          </a:p>
          <a:p>
            <a:pPr marL="0" indent="0">
              <a:buNone/>
            </a:pPr>
            <a:r>
              <a:rPr lang="en-GB" b="1" dirty="0"/>
              <a:t>The best way to be a </a:t>
            </a:r>
            <a:r>
              <a:rPr lang="en-GB" sz="4400" b="1" dirty="0">
                <a:solidFill>
                  <a:srgbClr val="7030A0"/>
                </a:solidFill>
                <a:effectLst>
                  <a:outerShdw blurRad="38100" dist="38100" dir="2700000" algn="tl">
                    <a:srgbClr val="000000">
                      <a:alpha val="43137"/>
                    </a:srgbClr>
                  </a:outerShdw>
                </a:effectLst>
              </a:rPr>
              <a:t>STAR </a:t>
            </a:r>
            <a:r>
              <a:rPr lang="en-GB" b="1" dirty="0"/>
              <a:t>is to reflect on and collect the </a:t>
            </a:r>
            <a:r>
              <a:rPr lang="en-GB" sz="3200" b="1" dirty="0">
                <a:solidFill>
                  <a:srgbClr val="7030A0"/>
                </a:solidFill>
                <a:effectLst>
                  <a:outerShdw blurRad="38100" dist="38100" dir="2700000" algn="tl">
                    <a:srgbClr val="000000">
                      <a:alpha val="43137"/>
                    </a:srgbClr>
                  </a:outerShdw>
                </a:effectLst>
              </a:rPr>
              <a:t>8 Employability Skills </a:t>
            </a:r>
            <a:r>
              <a:rPr lang="en-GB" b="1" dirty="0"/>
              <a:t>when you have finished an activity such as playing a sport or completing a science project.</a:t>
            </a:r>
          </a:p>
          <a:p>
            <a:pPr marL="0" indent="0" algn="ctr">
              <a:buNone/>
            </a:pPr>
            <a:r>
              <a:rPr lang="en-GB" sz="3200" b="1" dirty="0">
                <a:solidFill>
                  <a:srgbClr val="C00000"/>
                </a:solidFill>
                <a:effectLst>
                  <a:outerShdw blurRad="38100" dist="38100" dir="2700000" algn="tl">
                    <a:srgbClr val="000000">
                      <a:alpha val="43137"/>
                    </a:srgbClr>
                  </a:outerShdw>
                </a:effectLst>
              </a:rPr>
              <a:t>REFLECT AND COLLECT NOW! Use the WORD document on TEAMS to help you.</a:t>
            </a:r>
          </a:p>
        </p:txBody>
      </p:sp>
    </p:spTree>
    <p:extLst>
      <p:ext uri="{BB962C8B-B14F-4D97-AF65-F5344CB8AC3E}">
        <p14:creationId xmlns:p14="http://schemas.microsoft.com/office/powerpoint/2010/main" val="17122083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38537-4B03-4504-800D-CE6EE493C95C}"/>
              </a:ext>
            </a:extLst>
          </p:cNvPr>
          <p:cNvSpPr>
            <a:spLocks noGrp="1"/>
          </p:cNvSpPr>
          <p:nvPr>
            <p:ph type="title"/>
          </p:nvPr>
        </p:nvSpPr>
        <p:spPr>
          <a:xfrm>
            <a:off x="162339" y="18255"/>
            <a:ext cx="10515600" cy="1325563"/>
          </a:xfrm>
        </p:spPr>
        <p:txBody>
          <a:bodyPr/>
          <a:lstStyle/>
          <a:p>
            <a:r>
              <a:rPr lang="en-GB" b="1" dirty="0">
                <a:solidFill>
                  <a:srgbClr val="7030A0"/>
                </a:solidFill>
                <a:effectLst>
                  <a:outerShdw blurRad="38100" dist="38100" dir="2700000" algn="tl">
                    <a:srgbClr val="000000">
                      <a:alpha val="43137"/>
                    </a:srgbClr>
                  </a:outerShdw>
                </a:effectLst>
              </a:rPr>
              <a:t>Situation:</a:t>
            </a:r>
            <a:r>
              <a:rPr lang="en-GB" sz="2000" b="1" dirty="0">
                <a:solidFill>
                  <a:srgbClr val="7030A0"/>
                </a:solidFill>
                <a:effectLst>
                  <a:outerShdw blurRad="38100" dist="38100" dir="2700000" algn="tl">
                    <a:srgbClr val="000000">
                      <a:alpha val="43137"/>
                    </a:srgbClr>
                  </a:outerShdw>
                </a:effectLst>
              </a:rPr>
              <a:t> </a:t>
            </a:r>
            <a:r>
              <a:rPr lang="en-GB" sz="2400" b="1" dirty="0"/>
              <a:t>Where were you? Give specific details</a:t>
            </a:r>
          </a:p>
        </p:txBody>
      </p:sp>
      <p:sp>
        <p:nvSpPr>
          <p:cNvPr id="3" name="Content Placeholder 2">
            <a:extLst>
              <a:ext uri="{FF2B5EF4-FFF2-40B4-BE49-F238E27FC236}">
                <a16:creationId xmlns:a16="http://schemas.microsoft.com/office/drawing/2014/main" id="{2587D8CC-1E4C-4708-A7EA-4EEAAE23D79A}"/>
              </a:ext>
            </a:extLst>
          </p:cNvPr>
          <p:cNvSpPr>
            <a:spLocks noGrp="1"/>
          </p:cNvSpPr>
          <p:nvPr>
            <p:ph idx="1"/>
          </p:nvPr>
        </p:nvSpPr>
        <p:spPr>
          <a:xfrm>
            <a:off x="268355" y="1253331"/>
            <a:ext cx="11565835" cy="4351338"/>
          </a:xfrm>
        </p:spPr>
        <p:txBody>
          <a:bodyPr>
            <a:normAutofit/>
          </a:bodyPr>
          <a:lstStyle/>
          <a:p>
            <a:pPr marL="0" indent="0">
              <a:buNone/>
            </a:pPr>
            <a:r>
              <a:rPr lang="en-GB" sz="18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20205019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381F8-2934-4718-A804-F39897AB9C2D}"/>
              </a:ext>
            </a:extLst>
          </p:cNvPr>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Task: </a:t>
            </a:r>
            <a:r>
              <a:rPr lang="en-GB" sz="2000" b="1" dirty="0"/>
              <a:t>What was the challenge/task that you faced? Be specific</a:t>
            </a:r>
            <a:endParaRPr lang="en-GB" b="1" dirty="0">
              <a:solidFill>
                <a:srgbClr val="7030A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5E7A442-61F4-462F-BC60-5E7F91B27BFB}"/>
              </a:ext>
            </a:extLst>
          </p:cNvPr>
          <p:cNvSpPr>
            <a:spLocks noGrp="1"/>
          </p:cNvSpPr>
          <p:nvPr>
            <p:ph idx="1"/>
          </p:nvPr>
        </p:nvSpPr>
        <p:spPr>
          <a:xfrm>
            <a:off x="278296" y="1825625"/>
            <a:ext cx="11476382" cy="4351338"/>
          </a:xfrm>
        </p:spPr>
        <p:txBody>
          <a:bodyPr>
            <a:normAutofit/>
          </a:bodyPr>
          <a:lstStyle/>
          <a:p>
            <a:pPr marL="0" indent="0">
              <a:buNone/>
            </a:pPr>
            <a:r>
              <a:rPr lang="en-GB" sz="18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8164588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ED901-4676-4F8D-BBBD-92459EF48150}"/>
              </a:ext>
            </a:extLst>
          </p:cNvPr>
          <p:cNvSpPr>
            <a:spLocks noGrp="1"/>
          </p:cNvSpPr>
          <p:nvPr>
            <p:ph type="title"/>
          </p:nvPr>
        </p:nvSpPr>
        <p:spPr>
          <a:xfrm>
            <a:off x="135835" y="18255"/>
            <a:ext cx="10515600" cy="1325563"/>
          </a:xfrm>
        </p:spPr>
        <p:txBody>
          <a:bodyPr/>
          <a:lstStyle/>
          <a:p>
            <a:r>
              <a:rPr lang="en-GB" b="1" dirty="0">
                <a:solidFill>
                  <a:srgbClr val="7030A0"/>
                </a:solidFill>
                <a:effectLst>
                  <a:outerShdw blurRad="38100" dist="38100" dir="2700000" algn="tl">
                    <a:srgbClr val="000000">
                      <a:alpha val="43137"/>
                    </a:srgbClr>
                  </a:outerShdw>
                </a:effectLst>
              </a:rPr>
              <a:t>Action:</a:t>
            </a:r>
            <a:r>
              <a:rPr lang="en-GB" sz="2800" b="1" dirty="0"/>
              <a:t> What did you do? Be specific and give details</a:t>
            </a:r>
            <a:r>
              <a:rPr lang="en-GB" b="1" dirty="0">
                <a:solidFill>
                  <a:srgbClr val="7030A0"/>
                </a:solidFill>
                <a:effectLst>
                  <a:outerShdw blurRad="38100" dist="38100" dir="2700000" algn="tl">
                    <a:srgbClr val="000000">
                      <a:alpha val="43137"/>
                    </a:srgbClr>
                  </a:outerShdw>
                </a:effectLst>
              </a:rPr>
              <a:t> </a:t>
            </a:r>
          </a:p>
        </p:txBody>
      </p:sp>
      <p:sp>
        <p:nvSpPr>
          <p:cNvPr id="3" name="Content Placeholder 2">
            <a:extLst>
              <a:ext uri="{FF2B5EF4-FFF2-40B4-BE49-F238E27FC236}">
                <a16:creationId xmlns:a16="http://schemas.microsoft.com/office/drawing/2014/main" id="{91957DD5-B843-47A6-B5B5-E29E527236D9}"/>
              </a:ext>
            </a:extLst>
          </p:cNvPr>
          <p:cNvSpPr>
            <a:spLocks noGrp="1"/>
          </p:cNvSpPr>
          <p:nvPr>
            <p:ph idx="1"/>
          </p:nvPr>
        </p:nvSpPr>
        <p:spPr>
          <a:xfrm>
            <a:off x="291547" y="1253331"/>
            <a:ext cx="11102009" cy="4351338"/>
          </a:xfrm>
        </p:spPr>
        <p:txBody>
          <a:bodyPr>
            <a:normAutofit lnSpcReduction="10000"/>
          </a:bodyPr>
          <a:lstStyle/>
          <a:p>
            <a:pPr marL="0" indent="0">
              <a:buNone/>
            </a:pPr>
            <a:r>
              <a:rPr lang="en-GB" sz="18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3048824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0070C0"/>
                </a:solidFill>
                <a:effectLst>
                  <a:outerShdw blurRad="38100" dist="38100" dir="2700000" algn="tl">
                    <a:srgbClr val="000000">
                      <a:alpha val="43137"/>
                    </a:srgbClr>
                  </a:outerShdw>
                </a:effectLst>
              </a:rPr>
              <a:t>How do I study well?</a:t>
            </a:r>
            <a:br>
              <a:rPr lang="en-GB" b="1" dirty="0">
                <a:solidFill>
                  <a:srgbClr val="0070C0"/>
                </a:solidFill>
                <a:effectLst>
                  <a:outerShdw blurRad="38100" dist="38100" dir="2700000" algn="tl">
                    <a:srgbClr val="000000">
                      <a:alpha val="43137"/>
                    </a:srgbClr>
                  </a:outerShdw>
                </a:effectLst>
              </a:rPr>
            </a:br>
            <a:r>
              <a:rPr lang="en-GB" b="1" dirty="0">
                <a:solidFill>
                  <a:srgbClr val="0070C0"/>
                </a:solidFill>
                <a:effectLst>
                  <a:outerShdw blurRad="38100" dist="38100" dir="2700000" algn="tl">
                    <a:srgbClr val="000000">
                      <a:alpha val="43137"/>
                    </a:srgbClr>
                  </a:outerShdw>
                </a:effectLst>
              </a:rPr>
              <a:t>Hints and tips for studying at home.</a:t>
            </a:r>
          </a:p>
        </p:txBody>
      </p:sp>
      <p:sp>
        <p:nvSpPr>
          <p:cNvPr id="3" name="Content Placeholder 2"/>
          <p:cNvSpPr>
            <a:spLocks noGrp="1"/>
          </p:cNvSpPr>
          <p:nvPr>
            <p:ph idx="1"/>
          </p:nvPr>
        </p:nvSpPr>
        <p:spPr/>
        <p:txBody>
          <a:bodyPr>
            <a:normAutofit/>
          </a:bodyPr>
          <a:lstStyle/>
          <a:p>
            <a:pPr marL="0" indent="0">
              <a:buNone/>
            </a:pPr>
            <a:r>
              <a:rPr lang="en-GB" dirty="0"/>
              <a:t>Watch the short video from Sophie from </a:t>
            </a:r>
            <a:r>
              <a:rPr lang="en-GB" b="1" dirty="0">
                <a:solidFill>
                  <a:srgbClr val="0070C0"/>
                </a:solidFill>
                <a:effectLst>
                  <a:outerShdw blurRad="38100" dist="38100" dir="2700000" algn="tl">
                    <a:srgbClr val="000000">
                      <a:alpha val="43137"/>
                    </a:srgbClr>
                  </a:outerShdw>
                </a:effectLst>
              </a:rPr>
              <a:t>Hello Future</a:t>
            </a:r>
          </a:p>
          <a:p>
            <a:pPr marL="0" indent="0">
              <a:buNone/>
            </a:pPr>
            <a:r>
              <a:rPr lang="en-GB" b="1" dirty="0">
                <a:solidFill>
                  <a:srgbClr val="0070C0"/>
                </a:solidFill>
                <a:effectLst>
                  <a:outerShdw blurRad="38100" dist="38100" dir="2700000" algn="tl">
                    <a:srgbClr val="000000">
                      <a:alpha val="43137"/>
                    </a:srgbClr>
                  </a:outerShdw>
                </a:effectLst>
              </a:rPr>
              <a:t>Take notes as you go on ways to improve your self-study skills.</a:t>
            </a:r>
            <a:endParaRPr lang="en-GB" b="1" dirty="0"/>
          </a:p>
          <a:p>
            <a:endParaRPr lang="en-GB" dirty="0"/>
          </a:p>
          <a:p>
            <a:endParaRPr lang="en-GB" dirty="0"/>
          </a:p>
          <a:p>
            <a:endParaRPr lang="en-GB" dirty="0"/>
          </a:p>
          <a:p>
            <a:endParaRPr lang="en-GB" dirty="0"/>
          </a:p>
          <a:p>
            <a:endParaRPr lang="en-GB" dirty="0"/>
          </a:p>
          <a:p>
            <a:r>
              <a:rPr lang="en-GB" dirty="0">
                <a:hlinkClick r:id="rId2"/>
              </a:rPr>
              <a:t>https://learnliveuk.com/looking-forward-to-our-future/#</a:t>
            </a:r>
            <a:endParaRPr lang="en-GB" dirty="0"/>
          </a:p>
          <a:p>
            <a:endParaRPr lang="en-GB" dirty="0"/>
          </a:p>
        </p:txBody>
      </p:sp>
      <p:pic>
        <p:nvPicPr>
          <p:cNvPr id="4" name="Picture 3" descr="cid:5613412928643036545057"/>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2684585" y="2962764"/>
            <a:ext cx="4372705" cy="2242283"/>
          </a:xfrm>
          <a:prstGeom prst="rect">
            <a:avLst/>
          </a:prstGeom>
          <a:noFill/>
          <a:ln>
            <a:noFill/>
          </a:ln>
        </p:spPr>
      </p:pic>
    </p:spTree>
    <p:extLst>
      <p:ext uri="{BB962C8B-B14F-4D97-AF65-F5344CB8AC3E}">
        <p14:creationId xmlns:p14="http://schemas.microsoft.com/office/powerpoint/2010/main" val="21247648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0D101-7E08-4532-9436-65F02654CE19}"/>
              </a:ext>
            </a:extLst>
          </p:cNvPr>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Result: </a:t>
            </a:r>
            <a:r>
              <a:rPr lang="en-GB" sz="2400" b="1" dirty="0"/>
              <a:t>What did you do to solve problem? What did you learn from the challenge/task? What would you now do (differently?) as a result of what you did?</a:t>
            </a:r>
            <a:endParaRPr lang="en-GB" b="1" dirty="0">
              <a:solidFill>
                <a:srgbClr val="7030A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8ED86ACE-C807-45AD-9AF1-F1174CB83564}"/>
              </a:ext>
            </a:extLst>
          </p:cNvPr>
          <p:cNvSpPr>
            <a:spLocks noGrp="1"/>
          </p:cNvSpPr>
          <p:nvPr>
            <p:ph idx="1"/>
          </p:nvPr>
        </p:nvSpPr>
        <p:spPr/>
        <p:txBody>
          <a:bodyPr>
            <a:normAutofit/>
          </a:bodyPr>
          <a:lstStyle/>
          <a:p>
            <a:pPr marL="0" indent="0">
              <a:buNone/>
            </a:pPr>
            <a:r>
              <a:rPr lang="en-GB" sz="18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6346759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63D2-A1E0-459A-A35D-6834F076F28E}"/>
              </a:ext>
            </a:extLst>
          </p:cNvPr>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How to interview like a boss</a:t>
            </a:r>
            <a:br>
              <a:rPr lang="en-GB" b="1" dirty="0">
                <a:solidFill>
                  <a:srgbClr val="7030A0"/>
                </a:solidFill>
                <a:effectLst>
                  <a:outerShdw blurRad="38100" dist="38100" dir="2700000" algn="tl">
                    <a:srgbClr val="000000">
                      <a:alpha val="43137"/>
                    </a:srgbClr>
                  </a:outerShdw>
                </a:effectLst>
              </a:rPr>
            </a:br>
            <a:r>
              <a:rPr lang="en-GB" b="1" dirty="0">
                <a:effectLst>
                  <a:outerShdw blurRad="38100" dist="38100" dir="2700000" algn="tl">
                    <a:srgbClr val="000000">
                      <a:alpha val="43137"/>
                    </a:srgbClr>
                  </a:outerShdw>
                </a:effectLst>
              </a:rPr>
              <a:t>Watch the video</a:t>
            </a:r>
            <a:endParaRPr lang="en-GB" b="1" dirty="0">
              <a:solidFill>
                <a:srgbClr val="7030A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2C21A631-45EE-4707-BBFF-BC0658885456}"/>
              </a:ext>
            </a:extLst>
          </p:cNvPr>
          <p:cNvSpPr>
            <a:spLocks noGrp="1"/>
          </p:cNvSpPr>
          <p:nvPr>
            <p:ph idx="1"/>
          </p:nvPr>
        </p:nvSpPr>
        <p:spPr/>
        <p:txBody>
          <a:bodyPr>
            <a:normAutofit lnSpcReduction="10000"/>
          </a:bodyPr>
          <a:lstStyle/>
          <a:p>
            <a:pPr marL="0" indent="0">
              <a:buNone/>
            </a:pPr>
            <a:r>
              <a:rPr lang="en-GB" dirty="0">
                <a:hlinkClick r:id="rId2"/>
              </a:rPr>
              <a:t>https://cdn.unifrog.org/video/w2l3bc4d01/360.mp4</a:t>
            </a:r>
            <a:endParaRPr lang="en-GB" dirty="0"/>
          </a:p>
          <a:p>
            <a:pPr marL="0" indent="0">
              <a:buNone/>
            </a:pPr>
            <a:r>
              <a:rPr lang="en-GB" dirty="0"/>
              <a:t>How to prepare for a job or apprenticeship interview</a:t>
            </a:r>
          </a:p>
          <a:p>
            <a:pPr marL="0" indent="0">
              <a:buNone/>
            </a:pPr>
            <a:endParaRPr lang="en-GB" dirty="0"/>
          </a:p>
          <a:p>
            <a:pPr marL="0" indent="0">
              <a:buNone/>
            </a:pPr>
            <a:r>
              <a:rPr lang="en-GB" b="1" dirty="0"/>
              <a:t>PREPARE, PREPARE, PREPARE!!</a:t>
            </a:r>
          </a:p>
          <a:p>
            <a:pPr marL="514350" indent="-514350">
              <a:buAutoNum type="arabicPeriod"/>
            </a:pPr>
            <a:r>
              <a:rPr lang="en-GB" dirty="0"/>
              <a:t>Research the employer</a:t>
            </a:r>
          </a:p>
          <a:p>
            <a:pPr marL="514350" indent="-514350">
              <a:buAutoNum type="arabicPeriod"/>
            </a:pPr>
            <a:r>
              <a:rPr lang="en-GB" dirty="0"/>
              <a:t>Find out what they are looking for</a:t>
            </a:r>
          </a:p>
          <a:p>
            <a:pPr marL="514350" indent="-514350">
              <a:buAutoNum type="arabicPeriod"/>
            </a:pPr>
            <a:r>
              <a:rPr lang="en-GB" dirty="0"/>
              <a:t>Prove you are the perfect match</a:t>
            </a:r>
          </a:p>
          <a:p>
            <a:pPr marL="514350" indent="-514350">
              <a:buAutoNum type="arabicPeriod"/>
            </a:pPr>
            <a:r>
              <a:rPr lang="en-GB" dirty="0"/>
              <a:t>Prepare your answers to the questions (see list below)</a:t>
            </a:r>
          </a:p>
          <a:p>
            <a:pPr marL="514350" indent="-514350">
              <a:buAutoNum type="arabicPeriod"/>
            </a:pPr>
            <a:r>
              <a:rPr lang="en-GB" dirty="0"/>
              <a:t>Ask any questions of your own</a:t>
            </a:r>
          </a:p>
        </p:txBody>
      </p:sp>
    </p:spTree>
    <p:extLst>
      <p:ext uri="{BB962C8B-B14F-4D97-AF65-F5344CB8AC3E}">
        <p14:creationId xmlns:p14="http://schemas.microsoft.com/office/powerpoint/2010/main" val="30071807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92765" y="-342900"/>
            <a:ext cx="12404035" cy="1325563"/>
          </a:xfrm>
        </p:spPr>
        <p:txBody>
          <a:bodyPr/>
          <a:lstStyle/>
          <a:p>
            <a:r>
              <a:rPr lang="en-GB" sz="3600" b="1" dirty="0">
                <a:solidFill>
                  <a:srgbClr val="7030A0"/>
                </a:solidFill>
                <a:effectLst>
                  <a:outerShdw blurRad="38100" dist="38100" dir="2700000" algn="tl">
                    <a:srgbClr val="000000">
                      <a:alpha val="43137"/>
                    </a:srgbClr>
                  </a:outerShdw>
                </a:effectLst>
              </a:rPr>
              <a:t>Interview questions preparation. </a:t>
            </a:r>
            <a:r>
              <a:rPr lang="en-GB" sz="1800" b="1" dirty="0"/>
              <a:t>Use the following pages in the booklet to plan your responses</a:t>
            </a:r>
            <a:endParaRPr lang="en-GB" sz="1800" b="1" dirty="0">
              <a:effectLst>
                <a:outerShdw blurRad="38100" dist="38100" dir="2700000" algn="tl">
                  <a:srgbClr val="000000">
                    <a:alpha val="43137"/>
                  </a:srgbClr>
                </a:outerShdw>
              </a:effectLst>
            </a:endParaRPr>
          </a:p>
        </p:txBody>
      </p:sp>
      <p:pic>
        <p:nvPicPr>
          <p:cNvPr id="5" name="Picture 4">
            <a:extLst>
              <a:ext uri="{FF2B5EF4-FFF2-40B4-BE49-F238E27FC236}">
                <a16:creationId xmlns:a16="http://schemas.microsoft.com/office/drawing/2014/main" id="{A605944E-5D04-4122-AB11-62473FA46CBC}"/>
              </a:ext>
            </a:extLst>
          </p:cNvPr>
          <p:cNvPicPr>
            <a:picLocks noChangeAspect="1"/>
          </p:cNvPicPr>
          <p:nvPr/>
        </p:nvPicPr>
        <p:blipFill>
          <a:blip r:embed="rId2"/>
          <a:stretch>
            <a:fillRect/>
          </a:stretch>
        </p:blipFill>
        <p:spPr>
          <a:xfrm>
            <a:off x="728869" y="611257"/>
            <a:ext cx="10511681" cy="6379007"/>
          </a:xfrm>
          <a:prstGeom prst="rect">
            <a:avLst/>
          </a:prstGeom>
          <a:ln>
            <a:solidFill>
              <a:schemeClr val="tx1"/>
            </a:solidFill>
          </a:ln>
        </p:spPr>
      </p:pic>
    </p:spTree>
    <p:extLst>
      <p:ext uri="{BB962C8B-B14F-4D97-AF65-F5344CB8AC3E}">
        <p14:creationId xmlns:p14="http://schemas.microsoft.com/office/powerpoint/2010/main" val="8854951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64633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You will be asked the following questions during your ‘mock’ interview on Work Ready Day.  Please use this Sheet to prepare your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.Tell me about yourself.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Don’t be tempted to tell your life story! Concentrate on your education, part time job and skills, and be to the point with your answers. You need to come across as the person the interviewer wants to employ. Try to find the balance between shy and arrogant.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6928084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64633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2. Today you are applying for the position of _________ what can you tell me about this position?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This question will demonstrate that you have done some preparation. For example, if you applying to become a chef, research their main duties, qualifications needed etc.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27416318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64633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3. What subjects interest you at school and tell me why?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Link this answer to a subject/s you know the employer is looking for.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12431152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701730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4. Describe a situation where you worked in a team and what was your role?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Tell them what you were responsible for, what you had to do and the positive end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result.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0314831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5F818-D5CB-45F6-875E-F7D502AD3390}"/>
              </a:ext>
            </a:extLst>
          </p:cNvPr>
          <p:cNvSpPr>
            <a:spLocks noGrp="1"/>
          </p:cNvSpPr>
          <p:nvPr>
            <p:ph type="title"/>
          </p:nvPr>
        </p:nvSpPr>
        <p:spPr>
          <a:xfrm>
            <a:off x="149086" y="-342900"/>
            <a:ext cx="11897139" cy="1325563"/>
          </a:xfrm>
        </p:spPr>
        <p:txBody>
          <a:bodyPr/>
          <a:lstStyle/>
          <a:p>
            <a:r>
              <a:rPr lang="en-GB" b="1" dirty="0">
                <a:solidFill>
                  <a:srgbClr val="7030A0"/>
                </a:solidFill>
                <a:effectLst>
                  <a:outerShdw blurRad="38100" dist="38100" dir="2700000" algn="tl">
                    <a:srgbClr val="000000">
                      <a:alpha val="43137"/>
                    </a:srgbClr>
                  </a:outerShdw>
                </a:effectLst>
              </a:rPr>
              <a:t>Interview questions preparation. </a:t>
            </a:r>
            <a:r>
              <a:rPr lang="en-GB" sz="2000" dirty="0">
                <a:solidFill>
                  <a:srgbClr val="7030A0"/>
                </a:solidFill>
              </a:rPr>
              <a:t>Use this booklet to plan your responses</a:t>
            </a:r>
            <a:endParaRPr lang="en-GB" b="1" dirty="0">
              <a:solidFill>
                <a:srgbClr val="7030A0"/>
              </a:solidFill>
              <a:effectLst>
                <a:outerShdw blurRad="38100" dist="38100" dir="2700000" algn="tl">
                  <a:srgbClr val="000000">
                    <a:alpha val="43137"/>
                  </a:srgbClr>
                </a:outerShdw>
              </a:effectLst>
            </a:endParaRPr>
          </a:p>
        </p:txBody>
      </p:sp>
      <p:sp>
        <p:nvSpPr>
          <p:cNvPr id="3" name="TextBox 2">
            <a:extLst>
              <a:ext uri="{FF2B5EF4-FFF2-40B4-BE49-F238E27FC236}">
                <a16:creationId xmlns:a16="http://schemas.microsoft.com/office/drawing/2014/main" id="{01328D28-755F-42EC-90AD-2E03C6302B77}"/>
              </a:ext>
            </a:extLst>
          </p:cNvPr>
          <p:cNvSpPr txBox="1"/>
          <p:nvPr/>
        </p:nvSpPr>
        <p:spPr>
          <a:xfrm>
            <a:off x="145774" y="624855"/>
            <a:ext cx="11767929" cy="64633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5. Do you have any questions?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Don’t answer with just one word. Don’t be scared to seek clarification if you haven’t understood something that has been said.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21325676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C02CA13-34B7-4082-B14B-CBA97A53FCD8}"/>
              </a:ext>
            </a:extLst>
          </p:cNvPr>
          <p:cNvPicPr>
            <a:picLocks noChangeAspect="1"/>
          </p:cNvPicPr>
          <p:nvPr/>
        </p:nvPicPr>
        <p:blipFill>
          <a:blip r:embed="rId2"/>
          <a:stretch>
            <a:fillRect/>
          </a:stretch>
        </p:blipFill>
        <p:spPr>
          <a:xfrm>
            <a:off x="2024269" y="100727"/>
            <a:ext cx="9848851" cy="6912267"/>
          </a:xfrm>
          <a:prstGeom prst="rect">
            <a:avLst/>
          </a:prstGeom>
        </p:spPr>
      </p:pic>
      <p:pic>
        <p:nvPicPr>
          <p:cNvPr id="2" name="Picture 1">
            <a:extLst>
              <a:ext uri="{FF2B5EF4-FFF2-40B4-BE49-F238E27FC236}">
                <a16:creationId xmlns:a16="http://schemas.microsoft.com/office/drawing/2014/main" id="{C2E913E7-7A46-4BA4-80F4-B08A67F8D6E8}"/>
              </a:ext>
            </a:extLst>
          </p:cNvPr>
          <p:cNvPicPr>
            <a:picLocks noChangeAspect="1"/>
          </p:cNvPicPr>
          <p:nvPr/>
        </p:nvPicPr>
        <p:blipFill>
          <a:blip r:embed="rId3"/>
          <a:stretch>
            <a:fillRect/>
          </a:stretch>
        </p:blipFill>
        <p:spPr>
          <a:xfrm>
            <a:off x="214987" y="454879"/>
            <a:ext cx="2017951" cy="804742"/>
          </a:xfrm>
          <a:prstGeom prst="rect">
            <a:avLst/>
          </a:prstGeom>
        </p:spPr>
      </p:pic>
    </p:spTree>
    <p:extLst>
      <p:ext uri="{BB962C8B-B14F-4D97-AF65-F5344CB8AC3E}">
        <p14:creationId xmlns:p14="http://schemas.microsoft.com/office/powerpoint/2010/main" val="37641722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F903FB0-2D1C-4D69-95DB-1EC0F2C08F26}"/>
              </a:ext>
            </a:extLst>
          </p:cNvPr>
          <p:cNvPicPr>
            <a:picLocks noChangeAspect="1"/>
          </p:cNvPicPr>
          <p:nvPr/>
        </p:nvPicPr>
        <p:blipFill>
          <a:blip r:embed="rId2"/>
          <a:stretch>
            <a:fillRect/>
          </a:stretch>
        </p:blipFill>
        <p:spPr>
          <a:xfrm>
            <a:off x="2486024" y="0"/>
            <a:ext cx="9329738" cy="6657975"/>
          </a:xfrm>
          <a:prstGeom prst="rect">
            <a:avLst/>
          </a:prstGeom>
        </p:spPr>
      </p:pic>
      <p:pic>
        <p:nvPicPr>
          <p:cNvPr id="2" name="Picture 1">
            <a:extLst>
              <a:ext uri="{FF2B5EF4-FFF2-40B4-BE49-F238E27FC236}">
                <a16:creationId xmlns:a16="http://schemas.microsoft.com/office/drawing/2014/main" id="{DAC7FF34-A330-4E64-86DC-3C478D3280C1}"/>
              </a:ext>
            </a:extLst>
          </p:cNvPr>
          <p:cNvPicPr>
            <a:picLocks noChangeAspect="1"/>
          </p:cNvPicPr>
          <p:nvPr/>
        </p:nvPicPr>
        <p:blipFill>
          <a:blip r:embed="rId3"/>
          <a:stretch>
            <a:fillRect/>
          </a:stretch>
        </p:blipFill>
        <p:spPr>
          <a:xfrm>
            <a:off x="229274" y="426304"/>
            <a:ext cx="2017951" cy="804742"/>
          </a:xfrm>
          <a:prstGeom prst="rect">
            <a:avLst/>
          </a:prstGeom>
        </p:spPr>
      </p:pic>
    </p:spTree>
    <p:extLst>
      <p:ext uri="{BB962C8B-B14F-4D97-AF65-F5344CB8AC3E}">
        <p14:creationId xmlns:p14="http://schemas.microsoft.com/office/powerpoint/2010/main" val="1765632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8DC08-2AD4-4E81-A0ED-D7CA4BDD35DD}"/>
              </a:ext>
            </a:extLst>
          </p:cNvPr>
          <p:cNvSpPr>
            <a:spLocks noGrp="1"/>
          </p:cNvSpPr>
          <p:nvPr>
            <p:ph type="title"/>
          </p:nvPr>
        </p:nvSpPr>
        <p:spPr>
          <a:xfrm>
            <a:off x="122583" y="-191466"/>
            <a:ext cx="10515600" cy="1325563"/>
          </a:xfrm>
        </p:spPr>
        <p:txBody>
          <a:bodyPr/>
          <a:lstStyle/>
          <a:p>
            <a:pPr algn="ctr"/>
            <a:r>
              <a:rPr lang="en-GB" b="1" dirty="0">
                <a:effectLst>
                  <a:outerShdw blurRad="38100" dist="38100" dir="2700000" algn="tl">
                    <a:srgbClr val="000000">
                      <a:alpha val="43137"/>
                    </a:srgbClr>
                  </a:outerShdw>
                </a:effectLst>
              </a:rPr>
              <a:t>Work Ready Day 14</a:t>
            </a:r>
            <a:r>
              <a:rPr lang="en-GB" b="1" baseline="30000" dirty="0">
                <a:effectLst>
                  <a:outerShdw blurRad="38100" dist="38100" dir="2700000" algn="tl">
                    <a:srgbClr val="000000">
                      <a:alpha val="43137"/>
                    </a:srgbClr>
                  </a:outerShdw>
                </a:effectLst>
              </a:rPr>
              <a:t>th</a:t>
            </a:r>
            <a:r>
              <a:rPr lang="en-GB" b="1" dirty="0">
                <a:effectLst>
                  <a:outerShdw blurRad="38100" dist="38100" dir="2700000" algn="tl">
                    <a:srgbClr val="000000">
                      <a:alpha val="43137"/>
                    </a:srgbClr>
                  </a:outerShdw>
                </a:effectLst>
              </a:rPr>
              <a:t> July 2021</a:t>
            </a:r>
          </a:p>
        </p:txBody>
      </p:sp>
      <p:sp>
        <p:nvSpPr>
          <p:cNvPr id="3" name="Content Placeholder 2">
            <a:extLst>
              <a:ext uri="{FF2B5EF4-FFF2-40B4-BE49-F238E27FC236}">
                <a16:creationId xmlns:a16="http://schemas.microsoft.com/office/drawing/2014/main" id="{21A17C2B-E9C5-4DEF-AAA9-A64167E6283D}"/>
              </a:ext>
            </a:extLst>
          </p:cNvPr>
          <p:cNvSpPr>
            <a:spLocks noGrp="1"/>
          </p:cNvSpPr>
          <p:nvPr>
            <p:ph idx="1"/>
          </p:nvPr>
        </p:nvSpPr>
        <p:spPr>
          <a:xfrm>
            <a:off x="122583" y="848138"/>
            <a:ext cx="11231217" cy="5830957"/>
          </a:xfrm>
        </p:spPr>
        <p:txBody>
          <a:bodyPr>
            <a:normAutofit lnSpcReduction="10000"/>
          </a:bodyPr>
          <a:lstStyle/>
          <a:p>
            <a:pPr marL="0" indent="0">
              <a:buNone/>
            </a:pPr>
            <a:r>
              <a:rPr lang="en-GB" dirty="0"/>
              <a:t>One of the most important dates on the calendar this year for you all is </a:t>
            </a:r>
          </a:p>
          <a:p>
            <a:pPr marL="0" indent="0">
              <a:buNone/>
            </a:pPr>
            <a:r>
              <a:rPr lang="en-GB" b="1" dirty="0">
                <a:solidFill>
                  <a:srgbClr val="7030A0"/>
                </a:solidFill>
                <a:effectLst>
                  <a:outerShdw blurRad="38100" dist="38100" dir="2700000" algn="tl">
                    <a:srgbClr val="000000">
                      <a:alpha val="43137"/>
                    </a:srgbClr>
                  </a:outerShdw>
                </a:effectLst>
              </a:rPr>
              <a:t>WORK READY DAY.  </a:t>
            </a:r>
            <a:endParaRPr lang="en-GB" dirty="0"/>
          </a:p>
          <a:p>
            <a:pPr marL="0" indent="0">
              <a:buNone/>
            </a:pPr>
            <a:r>
              <a:rPr lang="en-GB" dirty="0"/>
              <a:t>Unfortunately you were unable to do your Work Experience Week due to COVID, but you will ALL be able to take part in the </a:t>
            </a:r>
            <a:r>
              <a:rPr lang="en-GB" b="1" dirty="0">
                <a:solidFill>
                  <a:srgbClr val="7030A0"/>
                </a:solidFill>
                <a:effectLst>
                  <a:outerShdw blurRad="38100" dist="38100" dir="2700000" algn="tl">
                    <a:srgbClr val="000000">
                      <a:alpha val="43137"/>
                    </a:srgbClr>
                  </a:outerShdw>
                </a:effectLst>
              </a:rPr>
              <a:t>WORK READY DAY </a:t>
            </a:r>
            <a:r>
              <a:rPr lang="en-GB" dirty="0"/>
              <a:t>in July.</a:t>
            </a:r>
          </a:p>
          <a:p>
            <a:pPr marL="0" indent="0">
              <a:buNone/>
            </a:pPr>
            <a:r>
              <a:rPr lang="en-GB" dirty="0"/>
              <a:t>We have been very fortunate to have the support of over </a:t>
            </a:r>
            <a:r>
              <a:rPr lang="en-GB" b="1" dirty="0">
                <a:solidFill>
                  <a:srgbClr val="002060"/>
                </a:solidFill>
                <a:effectLst>
                  <a:outerShdw blurRad="38100" dist="38100" dir="2700000" algn="tl">
                    <a:srgbClr val="000000">
                      <a:alpha val="43137"/>
                    </a:srgbClr>
                  </a:outerShdw>
                </a:effectLst>
              </a:rPr>
              <a:t>35 employers </a:t>
            </a:r>
            <a:r>
              <a:rPr lang="en-GB" dirty="0"/>
              <a:t>(</a:t>
            </a:r>
            <a:r>
              <a:rPr lang="en-GB" b="1" i="1" dirty="0"/>
              <a:t>many of whom will be those that may well interview you for a college place, apprenticeship or job!) </a:t>
            </a:r>
            <a:r>
              <a:rPr lang="en-GB" dirty="0"/>
              <a:t>who have agreed to give up their time to offer support and guidance.</a:t>
            </a:r>
          </a:p>
          <a:p>
            <a:pPr marL="0" indent="0">
              <a:buNone/>
            </a:pPr>
            <a:r>
              <a:rPr lang="en-GB" dirty="0"/>
              <a:t>They will interview each student during the day and give you essential feedback and further guidance on</a:t>
            </a:r>
          </a:p>
          <a:p>
            <a:pPr marL="514350" indent="-514350">
              <a:buAutoNum type="alphaLcParenR"/>
            </a:pPr>
            <a:r>
              <a:rPr lang="en-GB" b="1" dirty="0">
                <a:solidFill>
                  <a:schemeClr val="accent6">
                    <a:lumMod val="75000"/>
                  </a:schemeClr>
                </a:solidFill>
                <a:effectLst>
                  <a:outerShdw blurRad="38100" dist="38100" dir="2700000" algn="tl">
                    <a:srgbClr val="000000">
                      <a:alpha val="43137"/>
                    </a:srgbClr>
                  </a:outerShdw>
                </a:effectLst>
              </a:rPr>
              <a:t>Your CV and letter of application</a:t>
            </a:r>
          </a:p>
          <a:p>
            <a:pPr marL="514350" indent="-514350">
              <a:buAutoNum type="alphaLcParenR"/>
            </a:pPr>
            <a:r>
              <a:rPr lang="en-GB" b="1" dirty="0">
                <a:solidFill>
                  <a:schemeClr val="accent6">
                    <a:lumMod val="75000"/>
                  </a:schemeClr>
                </a:solidFill>
                <a:effectLst>
                  <a:outerShdw blurRad="38100" dist="38100" dir="2700000" algn="tl">
                    <a:srgbClr val="000000">
                      <a:alpha val="43137"/>
                    </a:srgbClr>
                  </a:outerShdw>
                </a:effectLst>
              </a:rPr>
              <a:t>Your interview </a:t>
            </a:r>
          </a:p>
          <a:p>
            <a:pPr marL="0" indent="0">
              <a:buNone/>
            </a:pPr>
            <a:r>
              <a:rPr lang="en-GB" dirty="0"/>
              <a:t>You need therefore to prepare yourselves well for this opportunity and be sure to make the </a:t>
            </a:r>
            <a:r>
              <a:rPr lang="en-GB" b="1" dirty="0">
                <a:effectLst>
                  <a:outerShdw blurRad="38100" dist="38100" dir="2700000" algn="tl">
                    <a:srgbClr val="000000">
                      <a:alpha val="43137"/>
                    </a:srgbClr>
                  </a:outerShdw>
                </a:effectLst>
              </a:rPr>
              <a:t>BEST IMPRESSION!</a:t>
            </a:r>
          </a:p>
        </p:txBody>
      </p:sp>
    </p:spTree>
    <p:extLst>
      <p:ext uri="{BB962C8B-B14F-4D97-AF65-F5344CB8AC3E}">
        <p14:creationId xmlns:p14="http://schemas.microsoft.com/office/powerpoint/2010/main" val="12344404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712" y="150636"/>
            <a:ext cx="10515600" cy="1325563"/>
          </a:xfrm>
        </p:spPr>
        <p:txBody>
          <a:bodyPr>
            <a:normAutofit/>
          </a:bodyPr>
          <a:lstStyle/>
          <a:p>
            <a:r>
              <a:rPr lang="en-GB" b="1" dirty="0">
                <a:solidFill>
                  <a:srgbClr val="7030A0"/>
                </a:solidFill>
                <a:effectLst>
                  <a:outerShdw blurRad="38100" dist="38100" dir="2700000" algn="tl">
                    <a:srgbClr val="000000">
                      <a:alpha val="43137"/>
                    </a:srgbClr>
                  </a:outerShdw>
                </a:effectLst>
              </a:rPr>
              <a:t>Aptitude tests and sample application process.</a:t>
            </a:r>
            <a:br>
              <a:rPr lang="en-GB" dirty="0"/>
            </a:br>
            <a:endParaRPr lang="en-GB" dirty="0"/>
          </a:p>
        </p:txBody>
      </p:sp>
      <p:sp>
        <p:nvSpPr>
          <p:cNvPr id="3" name="Content Placeholder 2"/>
          <p:cNvSpPr>
            <a:spLocks noGrp="1"/>
          </p:cNvSpPr>
          <p:nvPr>
            <p:ph idx="1"/>
          </p:nvPr>
        </p:nvSpPr>
        <p:spPr>
          <a:xfrm>
            <a:off x="838200" y="1004711"/>
            <a:ext cx="10515600" cy="5172252"/>
          </a:xfrm>
        </p:spPr>
        <p:txBody>
          <a:bodyPr>
            <a:normAutofit/>
          </a:bodyPr>
          <a:lstStyle/>
          <a:p>
            <a:pPr marL="0" indent="0">
              <a:spcAft>
                <a:spcPts val="0"/>
              </a:spcAft>
              <a:buNone/>
            </a:pP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3600" b="1" dirty="0">
                <a:solidFill>
                  <a:srgbClr val="7030A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Practise aptitude tests:</a:t>
            </a:r>
          </a:p>
          <a:p>
            <a:pPr marL="0" indent="0">
              <a:spcAft>
                <a:spcPts val="0"/>
              </a:spcAft>
              <a:buNone/>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dirty="0">
                <a:solidFill>
                  <a:srgbClr val="000000"/>
                </a:solidFill>
                <a:latin typeface="Verdana" panose="020B0604030504040204" pitchFamily="34" charset="0"/>
                <a:ea typeface="Calibri" panose="020F0502020204030204" pitchFamily="34" charset="0"/>
                <a:cs typeface="Times New Roman" panose="02020603050405020304" pitchFamily="18" charset="0"/>
              </a:rPr>
              <a:t>Examples of free practice tests for you to try:</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dirty="0">
                <a:solidFill>
                  <a:srgbClr val="000000"/>
                </a:solidFill>
                <a:latin typeface="Verdana" panose="020B0604030504040204" pitchFamily="34" charset="0"/>
                <a:ea typeface="Calibri" panose="020F0502020204030204" pitchFamily="34" charset="0"/>
                <a:cs typeface="Times New Roman" panose="02020603050405020304" pitchFamily="18" charset="0"/>
              </a:rPr>
              <a:t>Large national testing company</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u="sng" dirty="0">
                <a:solidFill>
                  <a:srgbClr val="0563C1"/>
                </a:solidFill>
                <a:latin typeface="Verdana" panose="020B0604030504040204" pitchFamily="34" charset="0"/>
                <a:ea typeface="Calibri" panose="020F0502020204030204" pitchFamily="34" charset="0"/>
                <a:cs typeface="Times New Roman" panose="02020603050405020304" pitchFamily="18" charset="0"/>
                <a:hlinkClick r:id="rId2"/>
              </a:rPr>
              <a:t>https://www.shldirect.com/en/practice-tests</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6487104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7030A0"/>
                </a:solidFill>
                <a:effectLst>
                  <a:outerShdw blurRad="38100" dist="38100" dir="2700000" algn="tl">
                    <a:srgbClr val="000000">
                      <a:alpha val="43137"/>
                    </a:srgbClr>
                  </a:outerShdw>
                </a:effectLst>
              </a:rPr>
              <a:t>Gen2 Aptitude tests</a:t>
            </a:r>
          </a:p>
        </p:txBody>
      </p:sp>
      <p:sp>
        <p:nvSpPr>
          <p:cNvPr id="3" name="Content Placeholder 2"/>
          <p:cNvSpPr>
            <a:spLocks noGrp="1"/>
          </p:cNvSpPr>
          <p:nvPr>
            <p:ph idx="1"/>
          </p:nvPr>
        </p:nvSpPr>
        <p:spPr>
          <a:xfrm>
            <a:off x="838200" y="1427040"/>
            <a:ext cx="10515600" cy="4351338"/>
          </a:xfrm>
        </p:spPr>
        <p:txBody>
          <a:bodyPr>
            <a:normAutofit fontScale="77500" lnSpcReduction="20000"/>
          </a:bodyPr>
          <a:lstStyle/>
          <a:p>
            <a:pPr marL="0" indent="0">
              <a:lnSpc>
                <a:spcPct val="105000"/>
              </a:lnSpc>
              <a:spcAft>
                <a:spcPts val="800"/>
              </a:spcAft>
              <a:buNone/>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5000"/>
              </a:lnSpc>
              <a:spcAft>
                <a:spcPts val="800"/>
              </a:spcAft>
              <a:buNone/>
            </a:pPr>
            <a:r>
              <a:rPr lang="en-GB" sz="3600" b="1" dirty="0">
                <a:solidFill>
                  <a:srgbClr val="000000"/>
                </a:solidFill>
                <a:effectLst>
                  <a:outerShdw blurRad="38100" dist="38100" dir="2700000" algn="tl">
                    <a:srgbClr val="000000">
                      <a:alpha val="43137"/>
                    </a:srgbClr>
                  </a:outerShdw>
                </a:effectLst>
                <a:latin typeface="Verdana" panose="020B0604030504040204" pitchFamily="34" charset="0"/>
                <a:ea typeface="Calibri" panose="020F0502020204030204" pitchFamily="34" charset="0"/>
                <a:cs typeface="Times New Roman" panose="02020603050405020304" pitchFamily="18" charset="0"/>
              </a:rPr>
              <a:t>Testing company currently used by Gen2</a:t>
            </a:r>
            <a:endParaRPr lang="en-GB" sz="3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u="sng" dirty="0">
                <a:solidFill>
                  <a:srgbClr val="0563C1"/>
                </a:solidFill>
                <a:latin typeface="Verdana" panose="020B0604030504040204" pitchFamily="34" charset="0"/>
                <a:ea typeface="Calibri" panose="020F0502020204030204" pitchFamily="34" charset="0"/>
                <a:cs typeface="Times New Roman" panose="02020603050405020304" pitchFamily="18" charset="0"/>
                <a:hlinkClick r:id="rId2"/>
              </a:rPr>
              <a:t>https://assessment.aon.com/en-us/online-assessment/practice-assessments</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dirty="0">
                <a:solidFill>
                  <a:srgbClr val="000000"/>
                </a:solidFill>
                <a:latin typeface="Verdana" panose="020B0604030504040204" pitchFamily="34"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u="sng" dirty="0">
                <a:solidFill>
                  <a:srgbClr val="0563C1"/>
                </a:solidFill>
                <a:latin typeface="Verdana" panose="020B0604030504040204" pitchFamily="34" charset="0"/>
                <a:ea typeface="Calibri" panose="020F0502020204030204" pitchFamily="34" charset="0"/>
                <a:cs typeface="Times New Roman" panose="02020603050405020304" pitchFamily="18" charset="0"/>
                <a:hlinkClick r:id="rId3"/>
              </a:rPr>
              <a:t>https://www.royalnavy.mod.uk/careers/royal-navy-recruitment-test/reasoning</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dirty="0">
                <a:solidFill>
                  <a:srgbClr val="000000"/>
                </a:solidFill>
                <a:latin typeface="Verdana" panose="020B0604030504040204" pitchFamily="34" charset="0"/>
                <a:ea typeface="Calibri" panose="020F0502020204030204" pitchFamily="34" charset="0"/>
                <a:cs typeface="Times New Roman" panose="02020603050405020304" pitchFamily="18" charset="0"/>
              </a:rPr>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5000"/>
              </a:lnSpc>
              <a:spcAft>
                <a:spcPts val="800"/>
              </a:spcAft>
            </a:pPr>
            <a:r>
              <a:rPr lang="en-GB" u="sng" dirty="0">
                <a:solidFill>
                  <a:srgbClr val="0563C1"/>
                </a:solidFill>
                <a:latin typeface="Verdana" panose="020B0604030504040204" pitchFamily="34" charset="0"/>
                <a:ea typeface="Calibri" panose="020F0502020204030204" pitchFamily="34" charset="0"/>
                <a:cs typeface="Times New Roman" panose="02020603050405020304" pitchFamily="18" charset="0"/>
                <a:hlinkClick r:id="rId4"/>
              </a:rPr>
              <a:t>https://www.raf.mod.uk/recruitment/how-to-apply/ast</a:t>
            </a:r>
            <a:endParaRPr lang="en-GB"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715088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EE607-32C1-420E-83F9-CFCB76EF2BD4}"/>
              </a:ext>
            </a:extLst>
          </p:cNvPr>
          <p:cNvSpPr>
            <a:spLocks noGrp="1"/>
          </p:cNvSpPr>
          <p:nvPr>
            <p:ph type="title"/>
          </p:nvPr>
        </p:nvSpPr>
        <p:spPr>
          <a:xfrm>
            <a:off x="838200" y="365126"/>
            <a:ext cx="10515600" cy="1264892"/>
          </a:xfrm>
        </p:spPr>
        <p:txBody>
          <a:bodyPr>
            <a:normAutofit fontScale="90000"/>
          </a:bodyPr>
          <a:lstStyle/>
          <a:p>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r>
              <a:rPr lang="en-GB" b="1" dirty="0">
                <a:solidFill>
                  <a:srgbClr val="7030A0"/>
                </a:solidFill>
                <a:effectLst>
                  <a:outerShdw blurRad="38100" dist="38100" dir="2700000" algn="tl">
                    <a:srgbClr val="000000">
                      <a:alpha val="43137"/>
                    </a:srgbClr>
                  </a:outerShdw>
                </a:effectLst>
              </a:rPr>
              <a:t>What is a CV?</a:t>
            </a: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effectLst>
                  <a:outerShdw blurRad="38100" dist="38100" dir="2700000" algn="tl">
                    <a:srgbClr val="000000">
                      <a:alpha val="43137"/>
                    </a:srgbClr>
                  </a:outerShdw>
                </a:effectLst>
              </a:rPr>
            </a:br>
            <a:br>
              <a:rPr lang="en-GB" b="1" dirty="0">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endParaRPr lang="en-GB" b="1" dirty="0">
              <a:solidFill>
                <a:srgbClr val="7030A0"/>
              </a:solidFill>
              <a:effectLst>
                <a:outerShdw blurRad="38100" dist="38100" dir="2700000" algn="tl">
                  <a:srgbClr val="000000">
                    <a:alpha val="43137"/>
                  </a:srgbClr>
                </a:outerShdw>
              </a:effectLst>
            </a:endParaRPr>
          </a:p>
        </p:txBody>
      </p:sp>
      <p:sp>
        <p:nvSpPr>
          <p:cNvPr id="6" name="TextBox 5">
            <a:extLst>
              <a:ext uri="{FF2B5EF4-FFF2-40B4-BE49-F238E27FC236}">
                <a16:creationId xmlns:a16="http://schemas.microsoft.com/office/drawing/2014/main" id="{D893A714-364A-4FE1-89EA-21831661D28A}"/>
              </a:ext>
            </a:extLst>
          </p:cNvPr>
          <p:cNvSpPr txBox="1"/>
          <p:nvPr/>
        </p:nvSpPr>
        <p:spPr>
          <a:xfrm>
            <a:off x="583096" y="981599"/>
            <a:ext cx="11025808" cy="1077218"/>
          </a:xfrm>
          <a:prstGeom prst="rect">
            <a:avLst/>
          </a:prstGeom>
          <a:noFill/>
        </p:spPr>
        <p:txBody>
          <a:bodyPr wrap="square" rtlCol="0">
            <a:spAutoFit/>
          </a:bodyPr>
          <a:lstStyle/>
          <a:p>
            <a:r>
              <a:rPr lang="en-GB" sz="3200" dirty="0"/>
              <a:t>A </a:t>
            </a:r>
            <a:r>
              <a:rPr lang="en-GB" sz="3200" b="1" dirty="0">
                <a:effectLst>
                  <a:outerShdw blurRad="38100" dist="38100" dir="2700000" algn="tl">
                    <a:srgbClr val="000000">
                      <a:alpha val="43137"/>
                    </a:srgbClr>
                  </a:outerShdw>
                </a:effectLst>
              </a:rPr>
              <a:t>CV</a:t>
            </a:r>
            <a:r>
              <a:rPr lang="en-GB" sz="3200" dirty="0"/>
              <a:t> stands for </a:t>
            </a:r>
            <a:r>
              <a:rPr lang="en-GB" sz="3200" b="1" dirty="0">
                <a:effectLst>
                  <a:outerShdw blurRad="38100" dist="38100" dir="2700000" algn="tl">
                    <a:srgbClr val="000000">
                      <a:alpha val="43137"/>
                    </a:srgbClr>
                  </a:outerShdw>
                </a:effectLst>
              </a:rPr>
              <a:t>Curriculum Vitae </a:t>
            </a:r>
            <a:r>
              <a:rPr lang="en-GB" sz="3200" dirty="0"/>
              <a:t>and gives information all about ourselves </a:t>
            </a:r>
            <a:endParaRPr lang="en-GB" sz="3200" b="1" dirty="0">
              <a:effectLst>
                <a:outerShdw blurRad="38100" dist="38100" dir="2700000" algn="tl">
                  <a:srgbClr val="000000">
                    <a:alpha val="43137"/>
                  </a:srgbClr>
                </a:outerShdw>
              </a:effectLst>
            </a:endParaRPr>
          </a:p>
        </p:txBody>
      </p:sp>
      <p:sp>
        <p:nvSpPr>
          <p:cNvPr id="7" name="TextBox 6">
            <a:extLst>
              <a:ext uri="{FF2B5EF4-FFF2-40B4-BE49-F238E27FC236}">
                <a16:creationId xmlns:a16="http://schemas.microsoft.com/office/drawing/2014/main" id="{2C365C14-9A72-4754-99A0-5E77B22FE3F7}"/>
              </a:ext>
            </a:extLst>
          </p:cNvPr>
          <p:cNvSpPr txBox="1"/>
          <p:nvPr/>
        </p:nvSpPr>
        <p:spPr>
          <a:xfrm>
            <a:off x="533399" y="2058817"/>
            <a:ext cx="10240617" cy="1569660"/>
          </a:xfrm>
          <a:prstGeom prst="rect">
            <a:avLst/>
          </a:prstGeom>
          <a:noFill/>
        </p:spPr>
        <p:txBody>
          <a:bodyPr wrap="square" rtlCol="0">
            <a:spAutoFit/>
          </a:bodyPr>
          <a:lstStyle/>
          <a:p>
            <a:r>
              <a:rPr lang="en-GB" sz="3200" b="1" dirty="0">
                <a:solidFill>
                  <a:srgbClr val="7030A0"/>
                </a:solidFill>
                <a:effectLst>
                  <a:outerShdw blurRad="38100" dist="38100" dir="2700000" algn="tl">
                    <a:srgbClr val="000000">
                      <a:alpha val="43137"/>
                    </a:srgbClr>
                  </a:outerShdw>
                </a:effectLst>
              </a:rPr>
              <a:t>What do I need to include on my </a:t>
            </a:r>
            <a:r>
              <a:rPr lang="en-GB" sz="3200" b="1" dirty="0">
                <a:effectLst>
                  <a:outerShdw blurRad="38100" dist="38100" dir="2700000" algn="tl">
                    <a:srgbClr val="000000">
                      <a:alpha val="43137"/>
                    </a:srgbClr>
                  </a:outerShdw>
                </a:effectLst>
              </a:rPr>
              <a:t>CV?</a:t>
            </a:r>
          </a:p>
          <a:p>
            <a:endParaRPr lang="en-GB" sz="3200" b="1" dirty="0">
              <a:effectLst>
                <a:outerShdw blurRad="38100" dist="38100" dir="2700000" algn="tl">
                  <a:srgbClr val="000000">
                    <a:alpha val="43137"/>
                  </a:srgbClr>
                </a:outerShdw>
              </a:effectLst>
            </a:endParaRPr>
          </a:p>
          <a:p>
            <a:endParaRPr lang="en-GB" sz="3200" b="1" dirty="0">
              <a:effectLst>
                <a:outerShdw blurRad="38100" dist="38100" dir="2700000" algn="tl">
                  <a:srgbClr val="000000">
                    <a:alpha val="43137"/>
                  </a:srgbClr>
                </a:outerShdw>
              </a:effectLst>
            </a:endParaRPr>
          </a:p>
        </p:txBody>
      </p:sp>
      <p:sp>
        <p:nvSpPr>
          <p:cNvPr id="8" name="TextBox 7">
            <a:extLst>
              <a:ext uri="{FF2B5EF4-FFF2-40B4-BE49-F238E27FC236}">
                <a16:creationId xmlns:a16="http://schemas.microsoft.com/office/drawing/2014/main" id="{8C72B52E-7A23-4BB2-BF85-D762ADF55498}"/>
              </a:ext>
            </a:extLst>
          </p:cNvPr>
          <p:cNvSpPr txBox="1"/>
          <p:nvPr/>
        </p:nvSpPr>
        <p:spPr>
          <a:xfrm>
            <a:off x="503583" y="2707236"/>
            <a:ext cx="10850217" cy="3847207"/>
          </a:xfrm>
          <a:prstGeom prst="rect">
            <a:avLst/>
          </a:prstGeom>
          <a:noFill/>
        </p:spPr>
        <p:txBody>
          <a:bodyPr wrap="square" rtlCol="0">
            <a:spAutoFit/>
          </a:bodyPr>
          <a:lstStyle/>
          <a:p>
            <a:r>
              <a:rPr lang="en-GB" sz="3200" dirty="0"/>
              <a:t>Chat with your partner for two minutes and then make a list of the things you need to include on your </a:t>
            </a:r>
            <a:r>
              <a:rPr lang="en-GB" sz="3200" b="1" dirty="0">
                <a:effectLst>
                  <a:outerShdw blurRad="38100" dist="38100" dir="2700000" algn="tl">
                    <a:srgbClr val="000000">
                      <a:alpha val="43137"/>
                    </a:srgbClr>
                  </a:outerShdw>
                </a:effectLst>
              </a:rPr>
              <a:t>CV</a:t>
            </a:r>
          </a:p>
          <a:p>
            <a:r>
              <a:rPr lang="en-GB"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108622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1624" y="811737"/>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6" name="TextBox 5"/>
          <p:cNvSpPr txBox="1"/>
          <p:nvPr/>
        </p:nvSpPr>
        <p:spPr>
          <a:xfrm>
            <a:off x="251791" y="811737"/>
            <a:ext cx="11688418" cy="6001643"/>
          </a:xfrm>
          <a:prstGeom prst="rect">
            <a:avLst/>
          </a:prstGeom>
          <a:noFill/>
        </p:spPr>
        <p:txBody>
          <a:bodyPr wrap="square" rtlCol="0">
            <a:spAutoFit/>
          </a:bodyPr>
          <a:lstStyle/>
          <a:p>
            <a:r>
              <a:rPr lang="en-GB" sz="3200" b="1" dirty="0">
                <a:solidFill>
                  <a:prstClr val="black"/>
                </a:solidFill>
                <a:latin typeface="Calibri"/>
              </a:rPr>
              <a:t>Employers often get hundreds of applications for any job they advertise.</a:t>
            </a:r>
          </a:p>
          <a:p>
            <a:endParaRPr lang="en-GB" sz="3200" b="1" dirty="0">
              <a:solidFill>
                <a:prstClr val="black"/>
              </a:solidFill>
              <a:latin typeface="Calibri"/>
            </a:endParaRPr>
          </a:p>
          <a:p>
            <a:r>
              <a:rPr lang="en-GB" sz="3200" b="1" dirty="0">
                <a:solidFill>
                  <a:prstClr val="black"/>
                </a:solidFill>
                <a:latin typeface="Calibri"/>
              </a:rPr>
              <a:t> </a:t>
            </a:r>
            <a:r>
              <a:rPr lang="en-GB" sz="3200" b="1" u="sng" dirty="0">
                <a:solidFill>
                  <a:prstClr val="black"/>
                </a:solidFill>
                <a:latin typeface="Calibri"/>
              </a:rPr>
              <a:t>This means</a:t>
            </a:r>
            <a:r>
              <a:rPr lang="en-GB" sz="3200" b="1" dirty="0">
                <a:solidFill>
                  <a:prstClr val="black"/>
                </a:solidFill>
                <a:latin typeface="Calibri"/>
              </a:rPr>
              <a:t>…</a:t>
            </a:r>
          </a:p>
          <a:p>
            <a:endParaRPr lang="en-GB" sz="3200" b="1" dirty="0">
              <a:solidFill>
                <a:prstClr val="black"/>
              </a:solidFill>
              <a:latin typeface="Calibri"/>
            </a:endParaRPr>
          </a:p>
          <a:p>
            <a:r>
              <a:rPr lang="en-GB" sz="3200" b="1" dirty="0">
                <a:solidFill>
                  <a:prstClr val="black"/>
                </a:solidFill>
                <a:latin typeface="Calibri"/>
              </a:rPr>
              <a:t> Your CV will be read and assessed by an employer in about 30 seconds.  </a:t>
            </a:r>
          </a:p>
          <a:p>
            <a:endParaRPr lang="en-GB" sz="3200" b="1" dirty="0">
              <a:solidFill>
                <a:prstClr val="black"/>
              </a:solidFill>
              <a:latin typeface="Calibri"/>
            </a:endParaRPr>
          </a:p>
          <a:p>
            <a:r>
              <a:rPr lang="en-GB" sz="3200" b="1" u="sng" dirty="0">
                <a:solidFill>
                  <a:prstClr val="black"/>
                </a:solidFill>
                <a:latin typeface="Calibri"/>
              </a:rPr>
              <a:t>This means</a:t>
            </a:r>
            <a:r>
              <a:rPr lang="en-GB" sz="3200" b="1" dirty="0">
                <a:solidFill>
                  <a:prstClr val="black"/>
                </a:solidFill>
                <a:latin typeface="Calibri"/>
              </a:rPr>
              <a:t>…</a:t>
            </a:r>
          </a:p>
          <a:p>
            <a:endParaRPr lang="en-GB" sz="3200" b="1" dirty="0">
              <a:solidFill>
                <a:prstClr val="black"/>
              </a:solidFill>
              <a:latin typeface="Calibri"/>
            </a:endParaRPr>
          </a:p>
          <a:p>
            <a:r>
              <a:rPr lang="en-GB" sz="3200" b="1" dirty="0">
                <a:solidFill>
                  <a:prstClr val="black"/>
                </a:solidFill>
                <a:latin typeface="Calibri"/>
              </a:rPr>
              <a:t>You have only half a minute to convince the employer to take your application to the next stage.</a:t>
            </a:r>
          </a:p>
        </p:txBody>
      </p:sp>
      <p:sp>
        <p:nvSpPr>
          <p:cNvPr id="7" name="TextBox 6"/>
          <p:cNvSpPr txBox="1"/>
          <p:nvPr/>
        </p:nvSpPr>
        <p:spPr>
          <a:xfrm>
            <a:off x="-762552" y="181664"/>
            <a:ext cx="4824536" cy="584775"/>
          </a:xfrm>
          <a:prstGeom prst="rect">
            <a:avLst/>
          </a:prstGeom>
          <a:noFill/>
        </p:spPr>
        <p:txBody>
          <a:bodyPr wrap="square" rtlCol="0">
            <a:spAutoFit/>
          </a:bodyPr>
          <a:lstStyle/>
          <a:p>
            <a:pPr algn="ctr"/>
            <a:r>
              <a:rPr lang="en-GB" sz="3200" b="1" dirty="0">
                <a:solidFill>
                  <a:srgbClr val="7030A0"/>
                </a:solidFill>
                <a:effectLst>
                  <a:outerShdw blurRad="38100" dist="38100" dir="2700000" algn="tl">
                    <a:srgbClr val="000000">
                      <a:alpha val="43137"/>
                    </a:srgbClr>
                  </a:outerShdw>
                </a:effectLst>
                <a:latin typeface="Calibri"/>
              </a:rPr>
              <a:t>CV Writing</a:t>
            </a:r>
          </a:p>
        </p:txBody>
      </p:sp>
    </p:spTree>
    <p:extLst>
      <p:ext uri="{BB962C8B-B14F-4D97-AF65-F5344CB8AC3E}">
        <p14:creationId xmlns:p14="http://schemas.microsoft.com/office/powerpoint/2010/main" val="88990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6" name="TextBox 5"/>
          <p:cNvSpPr txBox="1"/>
          <p:nvPr/>
        </p:nvSpPr>
        <p:spPr>
          <a:xfrm>
            <a:off x="470452" y="660527"/>
            <a:ext cx="11251095" cy="3539430"/>
          </a:xfrm>
          <a:prstGeom prst="rect">
            <a:avLst/>
          </a:prstGeom>
          <a:noFill/>
        </p:spPr>
        <p:txBody>
          <a:bodyPr wrap="square" rtlCol="0">
            <a:spAutoFit/>
          </a:bodyPr>
          <a:lstStyle/>
          <a:p>
            <a:r>
              <a:rPr lang="en-GB" sz="3200" b="1" dirty="0">
                <a:solidFill>
                  <a:prstClr val="black"/>
                </a:solidFill>
                <a:latin typeface="Calibri"/>
              </a:rPr>
              <a:t>1. While it is a good idea to have a generic CV to use as a </a:t>
            </a:r>
            <a:r>
              <a:rPr lang="en-GB" sz="3200" b="1" dirty="0">
                <a:solidFill>
                  <a:srgbClr val="7030A0"/>
                </a:solidFill>
                <a:effectLst>
                  <a:outerShdw blurRad="38100" dist="38100" dir="2700000" algn="tl">
                    <a:srgbClr val="000000">
                      <a:alpha val="43137"/>
                    </a:srgbClr>
                  </a:outerShdw>
                </a:effectLst>
                <a:latin typeface="Calibri"/>
              </a:rPr>
              <a:t>template</a:t>
            </a:r>
            <a:r>
              <a:rPr lang="en-GB" sz="3200" b="1" dirty="0">
                <a:solidFill>
                  <a:prstClr val="black"/>
                </a:solidFill>
                <a:latin typeface="Calibri"/>
              </a:rPr>
              <a:t>, you can make the profile/experience/skills sections highly relevant to each role. </a:t>
            </a:r>
          </a:p>
          <a:p>
            <a:endParaRPr lang="en-GB" sz="3200" b="1" dirty="0">
              <a:solidFill>
                <a:prstClr val="black"/>
              </a:solidFill>
              <a:latin typeface="Calibri"/>
            </a:endParaRPr>
          </a:p>
          <a:p>
            <a:endParaRPr lang="en-GB" sz="3200" b="1" dirty="0">
              <a:solidFill>
                <a:prstClr val="black"/>
              </a:solidFill>
              <a:latin typeface="Calibri"/>
            </a:endParaRPr>
          </a:p>
          <a:p>
            <a:r>
              <a:rPr lang="en-GB" sz="3200" b="1" dirty="0">
                <a:solidFill>
                  <a:prstClr val="black"/>
                </a:solidFill>
                <a:latin typeface="Calibri"/>
              </a:rPr>
              <a:t>For example, if they ask for </a:t>
            </a:r>
            <a:r>
              <a:rPr lang="en-GB" sz="3200" b="1" dirty="0">
                <a:solidFill>
                  <a:srgbClr val="7030A0"/>
                </a:solidFill>
                <a:effectLst>
                  <a:outerShdw blurRad="38100" dist="38100" dir="2700000" algn="tl">
                    <a:srgbClr val="000000">
                      <a:alpha val="43137"/>
                    </a:srgbClr>
                  </a:outerShdw>
                </a:effectLst>
                <a:latin typeface="Calibri"/>
              </a:rPr>
              <a:t>specific technical knowledge </a:t>
            </a:r>
            <a:r>
              <a:rPr lang="en-GB" sz="3200" b="1" dirty="0">
                <a:solidFill>
                  <a:prstClr val="black"/>
                </a:solidFill>
                <a:latin typeface="Calibri"/>
              </a:rPr>
              <a:t>which you possess, you can really make this stand out. </a:t>
            </a:r>
          </a:p>
        </p:txBody>
      </p:sp>
    </p:spTree>
    <p:extLst>
      <p:ext uri="{BB962C8B-B14F-4D97-AF65-F5344CB8AC3E}">
        <p14:creationId xmlns:p14="http://schemas.microsoft.com/office/powerpoint/2010/main" val="103208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3592" y="1628800"/>
            <a:ext cx="7632848" cy="369332"/>
          </a:xfrm>
          <a:prstGeom prst="rect">
            <a:avLst/>
          </a:prstGeom>
          <a:noFill/>
        </p:spPr>
        <p:txBody>
          <a:bodyPr wrap="square" rtlCol="0">
            <a:spAutoFit/>
          </a:bodyPr>
          <a:lstStyle/>
          <a:p>
            <a:endParaRPr lang="en-GB" dirty="0">
              <a:solidFill>
                <a:prstClr val="black"/>
              </a:solidFill>
              <a:latin typeface="Calibri"/>
            </a:endParaRPr>
          </a:p>
        </p:txBody>
      </p:sp>
      <p:sp>
        <p:nvSpPr>
          <p:cNvPr id="4" name="TextBox 3"/>
          <p:cNvSpPr txBox="1"/>
          <p:nvPr/>
        </p:nvSpPr>
        <p:spPr>
          <a:xfrm>
            <a:off x="2711624" y="6093296"/>
            <a:ext cx="6912768" cy="523220"/>
          </a:xfrm>
          <a:prstGeom prst="rect">
            <a:avLst/>
          </a:prstGeom>
          <a:noFill/>
        </p:spPr>
        <p:txBody>
          <a:bodyPr wrap="square" rtlCol="0">
            <a:spAutoFit/>
          </a:bodyPr>
          <a:lstStyle/>
          <a:p>
            <a:pPr algn="ctr"/>
            <a:endParaRPr lang="en-GB" sz="2800" dirty="0">
              <a:solidFill>
                <a:prstClr val="black"/>
              </a:solidFill>
              <a:latin typeface="Calibri"/>
            </a:endParaRPr>
          </a:p>
        </p:txBody>
      </p:sp>
      <p:sp>
        <p:nvSpPr>
          <p:cNvPr id="2" name="TextBox 1"/>
          <p:cNvSpPr txBox="1"/>
          <p:nvPr/>
        </p:nvSpPr>
        <p:spPr>
          <a:xfrm>
            <a:off x="609600" y="1514142"/>
            <a:ext cx="11582400" cy="3539430"/>
          </a:xfrm>
          <a:prstGeom prst="rect">
            <a:avLst/>
          </a:prstGeom>
          <a:noFill/>
        </p:spPr>
        <p:txBody>
          <a:bodyPr wrap="square" rtlCol="0">
            <a:spAutoFit/>
          </a:bodyPr>
          <a:lstStyle/>
          <a:p>
            <a:r>
              <a:rPr lang="en-GB" sz="3200" b="1" dirty="0">
                <a:solidFill>
                  <a:prstClr val="black"/>
                </a:solidFill>
                <a:latin typeface="Calibri"/>
              </a:rPr>
              <a:t>2. Never, ever be tempted to lie or embellish your skills. </a:t>
            </a:r>
          </a:p>
          <a:p>
            <a:endParaRPr lang="en-GB" sz="3200" b="1" dirty="0">
              <a:solidFill>
                <a:prstClr val="black"/>
              </a:solidFill>
              <a:latin typeface="Calibri"/>
            </a:endParaRPr>
          </a:p>
          <a:p>
            <a:r>
              <a:rPr lang="en-GB" sz="3200" b="1" dirty="0">
                <a:solidFill>
                  <a:prstClr val="black"/>
                </a:solidFill>
                <a:latin typeface="Calibri"/>
              </a:rPr>
              <a:t>The trick is to </a:t>
            </a:r>
            <a:r>
              <a:rPr lang="en-GB" sz="3200" b="1" dirty="0">
                <a:solidFill>
                  <a:srgbClr val="7030A0"/>
                </a:solidFill>
                <a:effectLst>
                  <a:outerShdw blurRad="38100" dist="38100" dir="2700000" algn="tl">
                    <a:srgbClr val="000000">
                      <a:alpha val="43137"/>
                    </a:srgbClr>
                  </a:outerShdw>
                </a:effectLst>
                <a:latin typeface="Calibri"/>
              </a:rPr>
              <a:t>highlight your strengths</a:t>
            </a:r>
            <a:r>
              <a:rPr lang="en-GB" sz="3200" b="1" dirty="0">
                <a:solidFill>
                  <a:prstClr val="black"/>
                </a:solidFill>
                <a:latin typeface="Calibri"/>
              </a:rPr>
              <a:t>, and knowledge and demonstrate what you will </a:t>
            </a:r>
            <a:r>
              <a:rPr lang="en-GB" sz="3200" b="1" dirty="0">
                <a:solidFill>
                  <a:srgbClr val="7030A0"/>
                </a:solidFill>
                <a:effectLst>
                  <a:outerShdw blurRad="38100" dist="38100" dir="2700000" algn="tl">
                    <a:srgbClr val="000000">
                      <a:alpha val="43137"/>
                    </a:srgbClr>
                  </a:outerShdw>
                </a:effectLst>
                <a:latin typeface="Calibri"/>
              </a:rPr>
              <a:t>bring to the role</a:t>
            </a:r>
            <a:r>
              <a:rPr lang="en-GB" sz="3200" b="1" dirty="0">
                <a:solidFill>
                  <a:prstClr val="black"/>
                </a:solidFill>
                <a:latin typeface="Calibri"/>
              </a:rPr>
              <a:t>. </a:t>
            </a:r>
          </a:p>
          <a:p>
            <a:endParaRPr lang="en-GB" sz="3200" b="1" dirty="0">
              <a:solidFill>
                <a:prstClr val="black"/>
              </a:solidFill>
              <a:latin typeface="Calibri"/>
            </a:endParaRPr>
          </a:p>
          <a:p>
            <a:r>
              <a:rPr lang="en-GB" sz="3200" b="1" dirty="0">
                <a:solidFill>
                  <a:prstClr val="black"/>
                </a:solidFill>
                <a:latin typeface="Calibri"/>
              </a:rPr>
              <a:t>You will always be caught in a lie, and this will give you a bad reputation, making your employment prospects rather weak</a:t>
            </a:r>
            <a:r>
              <a:rPr lang="en-GB" sz="2400" dirty="0">
                <a:solidFill>
                  <a:prstClr val="black"/>
                </a:solidFill>
                <a:latin typeface="Calibri"/>
              </a:rPr>
              <a:t>.</a:t>
            </a:r>
          </a:p>
        </p:txBody>
      </p:sp>
    </p:spTree>
    <p:extLst>
      <p:ext uri="{BB962C8B-B14F-4D97-AF65-F5344CB8AC3E}">
        <p14:creationId xmlns:p14="http://schemas.microsoft.com/office/powerpoint/2010/main" val="49567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EECB2FE8E40A049A24A56EBBBA36736" ma:contentTypeVersion="11" ma:contentTypeDescription="Create a new document." ma:contentTypeScope="" ma:versionID="a80c08e13609c6f89bfe59040cad1767">
  <xsd:schema xmlns:xsd="http://www.w3.org/2001/XMLSchema" xmlns:xs="http://www.w3.org/2001/XMLSchema" xmlns:p="http://schemas.microsoft.com/office/2006/metadata/properties" xmlns:ns3="0fe2544e-1a89-437b-90e4-56d24bd8b11b" xmlns:ns4="e224a845-d0d2-4231-9a1e-ede0642d1092" targetNamespace="http://schemas.microsoft.com/office/2006/metadata/properties" ma:root="true" ma:fieldsID="7b3e490fcc53e1af8ac955cd048bf7ee" ns3:_="" ns4:_="">
    <xsd:import namespace="0fe2544e-1a89-437b-90e4-56d24bd8b11b"/>
    <xsd:import namespace="e224a845-d0d2-4231-9a1e-ede0642d109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e2544e-1a89-437b-90e4-56d24bd8b11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24a845-d0d2-4231-9a1e-ede0642d109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E4431C-80F3-41E9-90C9-9F5F40377AC1}">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e224a845-d0d2-4231-9a1e-ede0642d1092"/>
    <ds:schemaRef ds:uri="0fe2544e-1a89-437b-90e4-56d24bd8b11b"/>
    <ds:schemaRef ds:uri="http://purl.org/dc/elements/1.1/"/>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460F25CD-B776-4D32-9660-61FF3233A3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e2544e-1a89-437b-90e4-56d24bd8b11b"/>
    <ds:schemaRef ds:uri="e224a845-d0d2-4231-9a1e-ede0642d10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B09530-9B49-4E44-A8F2-DC9D993E2A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421</TotalTime>
  <Words>2099</Words>
  <Application>Microsoft Office PowerPoint</Application>
  <PresentationFormat>Widescreen</PresentationFormat>
  <Paragraphs>272</Paragraphs>
  <Slides>51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Calibri</vt:lpstr>
      <vt:lpstr>Calibri Light</vt:lpstr>
      <vt:lpstr>Verdana</vt:lpstr>
      <vt:lpstr>Office Theme</vt:lpstr>
      <vt:lpstr>Year 10 Preparation for Work Ready Day </vt:lpstr>
      <vt:lpstr>Aims </vt:lpstr>
      <vt:lpstr>Hello Future</vt:lpstr>
      <vt:lpstr>How do I study well? Hints and tips for studying at home.</vt:lpstr>
      <vt:lpstr>Work Ready Day 14th July 2021</vt:lpstr>
      <vt:lpstr>      What is a CV?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Writing your CV</vt:lpstr>
      <vt:lpstr>PowerPoint Presentation</vt:lpstr>
      <vt:lpstr>PowerPoint Presentation</vt:lpstr>
      <vt:lpstr>PowerPoint Presentation</vt:lpstr>
      <vt:lpstr>8 EMPLOYABILITY SKILLS</vt:lpstr>
      <vt:lpstr>COMMUNICATION</vt:lpstr>
      <vt:lpstr>CONFIDENCE</vt:lpstr>
      <vt:lpstr>PROBLEM SOLVING</vt:lpstr>
      <vt:lpstr>INITIATIVE</vt:lpstr>
      <vt:lpstr>ORGANISATION</vt:lpstr>
      <vt:lpstr>FINANCIAL CAPABILITY</vt:lpstr>
      <vt:lpstr>RESILIENCE</vt:lpstr>
      <vt:lpstr>TEAMWORK</vt:lpstr>
      <vt:lpstr>PowerPoint Presentation</vt:lpstr>
      <vt:lpstr>IT Useful quizzes and links</vt:lpstr>
      <vt:lpstr>Employers want STARS The STAR Technique</vt:lpstr>
      <vt:lpstr>PowerPoint Presentation</vt:lpstr>
      <vt:lpstr>PowerPoint Presentation</vt:lpstr>
      <vt:lpstr>TO BUILD A STAR</vt:lpstr>
      <vt:lpstr>THE GOLDEN RULES</vt:lpstr>
      <vt:lpstr>Applying for a job and at interview</vt:lpstr>
      <vt:lpstr>Situation: Where were you? Give specific details</vt:lpstr>
      <vt:lpstr>Task: What was the challenge/task that you faced? Be specific</vt:lpstr>
      <vt:lpstr>Action: What did you do? Be specific and give details </vt:lpstr>
      <vt:lpstr>Result: What did you do to solve problem? What did you learn from the challenge/task? What would you now do (differently?) as a result of what you did?</vt:lpstr>
      <vt:lpstr>How to interview like a boss Watch the video</vt:lpstr>
      <vt:lpstr>Interview questions preparation. Use the following pages in the booklet to plan your responses</vt:lpstr>
      <vt:lpstr>Interview questions preparation. Use this booklet to plan your responses</vt:lpstr>
      <vt:lpstr>Interview questions preparation. Use this booklet to plan your responses</vt:lpstr>
      <vt:lpstr>Interview questions preparation. Use this booklet to plan your responses</vt:lpstr>
      <vt:lpstr>Interview questions preparation. Use this booklet to plan your responses</vt:lpstr>
      <vt:lpstr>Interview questions preparation. Use this booklet to plan your responses</vt:lpstr>
      <vt:lpstr>PowerPoint Presentation</vt:lpstr>
      <vt:lpstr>PowerPoint Presentation</vt:lpstr>
      <vt:lpstr>Aptitude tests and sample application process. </vt:lpstr>
      <vt:lpstr>Gen2 Aptitude tests</vt:lpstr>
    </vt:vector>
  </TitlesOfParts>
  <Company>Ulverston Victoria High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10 Work Ready Day</dc:title>
  <dc:creator>J Adams</dc:creator>
  <cp:lastModifiedBy>J Adams</cp:lastModifiedBy>
  <cp:revision>12</cp:revision>
  <dcterms:created xsi:type="dcterms:W3CDTF">2020-07-13T08:23:18Z</dcterms:created>
  <dcterms:modified xsi:type="dcterms:W3CDTF">2021-09-15T07:53:51Z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0x0101003EECB2FE8E40A049A24A56EBBBA36736</vt:lpwstr>
  </property>
</Properties>
</file>