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72" r:id="rId6"/>
    <p:sldId id="279" r:id="rId7"/>
    <p:sldId id="281" r:id="rId8"/>
    <p:sldId id="283" r:id="rId9"/>
    <p:sldId id="286" r:id="rId10"/>
    <p:sldId id="288" r:id="rId11"/>
    <p:sldId id="311" r:id="rId12"/>
    <p:sldId id="280" r:id="rId13"/>
    <p:sldId id="289" r:id="rId14"/>
    <p:sldId id="291" r:id="rId15"/>
    <p:sldId id="270" r:id="rId16"/>
    <p:sldId id="312" r:id="rId17"/>
    <p:sldId id="324" r:id="rId18"/>
    <p:sldId id="325" r:id="rId19"/>
    <p:sldId id="326" r:id="rId20"/>
    <p:sldId id="304" r:id="rId21"/>
    <p:sldId id="327" r:id="rId22"/>
    <p:sldId id="328" r:id="rId23"/>
    <p:sldId id="329" r:id="rId24"/>
    <p:sldId id="305" r:id="rId25"/>
    <p:sldId id="282" r:id="rId26"/>
    <p:sldId id="323" r:id="rId27"/>
    <p:sldId id="309" r:id="rId28"/>
    <p:sldId id="306" r:id="rId29"/>
    <p:sldId id="307" r:id="rId30"/>
    <p:sldId id="308" r:id="rId31"/>
    <p:sldId id="310" r:id="rId32"/>
    <p:sldId id="258" r:id="rId33"/>
    <p:sldId id="292" r:id="rId34"/>
    <p:sldId id="293" r:id="rId35"/>
    <p:sldId id="294" r:id="rId36"/>
    <p:sldId id="295" r:id="rId37"/>
    <p:sldId id="296" r:id="rId38"/>
    <p:sldId id="297" r:id="rId39"/>
    <p:sldId id="265" r:id="rId40"/>
    <p:sldId id="266" r:id="rId41"/>
    <p:sldId id="298" r:id="rId42"/>
    <p:sldId id="264" r:id="rId43"/>
    <p:sldId id="268" r:id="rId44"/>
    <p:sldId id="299" r:id="rId45"/>
    <p:sldId id="267" r:id="rId46"/>
    <p:sldId id="274" r:id="rId47"/>
    <p:sldId id="276" r:id="rId48"/>
    <p:sldId id="278" r:id="rId49"/>
    <p:sldId id="277" r:id="rId50"/>
    <p:sldId id="300" r:id="rId51"/>
    <p:sldId id="301" r:id="rId52"/>
    <p:sldId id="302" r:id="rId53"/>
    <p:sldId id="303" r:id="rId54"/>
    <p:sldId id="321" r:id="rId55"/>
    <p:sldId id="314" r:id="rId56"/>
    <p:sldId id="315" r:id="rId57"/>
    <p:sldId id="317" r:id="rId58"/>
    <p:sldId id="318" r:id="rId59"/>
    <p:sldId id="319" r:id="rId60"/>
    <p:sldId id="320" r:id="rId61"/>
    <p:sldId id="330" r:id="rId62"/>
    <p:sldId id="331" r:id="rId63"/>
    <p:sldId id="271" r:id="rId64"/>
    <p:sldId id="259" r:id="rId65"/>
    <p:sldId id="261" r:id="rId66"/>
    <p:sldId id="260"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 Adams" initials="JA" lastIdx="1" clrIdx="0">
    <p:extLst>
      <p:ext uri="{19B8F6BF-5375-455C-9EA6-DF929625EA0E}">
        <p15:presenceInfo xmlns:p15="http://schemas.microsoft.com/office/powerpoint/2012/main" userId="S::JAd@uvhs.uk::055aee89-cfa4-4fd2-9f45-74035932919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70" d="100"/>
          <a:sy n="70" d="100"/>
        </p:scale>
        <p:origin x="69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commentAuthors" Target="commentAuthors.xml"/><Relationship Id="rId7" Type="http://schemas.openxmlformats.org/officeDocument/2006/relationships/slide" Target="slides/slide3.xml"/><Relationship Id="rId71"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 Adams" userId="055aee89-cfa4-4fd2-9f45-74035932919d" providerId="ADAL" clId="{50526785-B707-409B-881C-AB684BB1C96A}"/>
    <pc:docChg chg="undo custSel addSld delSld modSld">
      <pc:chgData name="J Adams" userId="055aee89-cfa4-4fd2-9f45-74035932919d" providerId="ADAL" clId="{50526785-B707-409B-881C-AB684BB1C96A}" dt="2021-05-25T12:35:59.362" v="183" actId="1076"/>
      <pc:docMkLst>
        <pc:docMk/>
      </pc:docMkLst>
      <pc:sldChg chg="addSp delSp modSp mod">
        <pc:chgData name="J Adams" userId="055aee89-cfa4-4fd2-9f45-74035932919d" providerId="ADAL" clId="{50526785-B707-409B-881C-AB684BB1C96A}" dt="2021-05-25T12:34:56.769" v="177" actId="1076"/>
        <pc:sldMkLst>
          <pc:docMk/>
          <pc:sldMk cId="1116320736" sldId="310"/>
        </pc:sldMkLst>
        <pc:spChg chg="add mod">
          <ac:chgData name="J Adams" userId="055aee89-cfa4-4fd2-9f45-74035932919d" providerId="ADAL" clId="{50526785-B707-409B-881C-AB684BB1C96A}" dt="2021-05-25T12:34:56.769" v="177" actId="1076"/>
          <ac:spMkLst>
            <pc:docMk/>
            <pc:sldMk cId="1116320736" sldId="310"/>
            <ac:spMk id="3" creationId="{C7E683C6-7D01-40DB-9170-401D78A60BF6}"/>
          </ac:spMkLst>
        </pc:spChg>
        <pc:picChg chg="add del mod">
          <ac:chgData name="J Adams" userId="055aee89-cfa4-4fd2-9f45-74035932919d" providerId="ADAL" clId="{50526785-B707-409B-881C-AB684BB1C96A}" dt="2021-05-25T12:34:05.863" v="105" actId="478"/>
          <ac:picMkLst>
            <pc:docMk/>
            <pc:sldMk cId="1116320736" sldId="310"/>
            <ac:picMk id="2" creationId="{A2816DD5-3F6E-4479-88E7-D18DC9F03361}"/>
          </ac:picMkLst>
        </pc:picChg>
        <pc:picChg chg="mod">
          <ac:chgData name="J Adams" userId="055aee89-cfa4-4fd2-9f45-74035932919d" providerId="ADAL" clId="{50526785-B707-409B-881C-AB684BB1C96A}" dt="2021-05-25T12:34:19.434" v="107" actId="1076"/>
          <ac:picMkLst>
            <pc:docMk/>
            <pc:sldMk cId="1116320736" sldId="310"/>
            <ac:picMk id="5" creationId="{47E95050-E26F-40F0-B5D8-36A2B9CB8FE7}"/>
          </ac:picMkLst>
        </pc:picChg>
      </pc:sldChg>
      <pc:sldChg chg="addSp modSp add del mod">
        <pc:chgData name="J Adams" userId="055aee89-cfa4-4fd2-9f45-74035932919d" providerId="ADAL" clId="{50526785-B707-409B-881C-AB684BB1C96A}" dt="2021-05-25T12:32:11.747" v="84" actId="313"/>
        <pc:sldMkLst>
          <pc:docMk/>
          <pc:sldMk cId="2746091801" sldId="324"/>
        </pc:sldMkLst>
        <pc:spChg chg="add mod">
          <ac:chgData name="J Adams" userId="055aee89-cfa4-4fd2-9f45-74035932919d" providerId="ADAL" clId="{50526785-B707-409B-881C-AB684BB1C96A}" dt="2021-05-25T12:32:11.747" v="84" actId="313"/>
          <ac:spMkLst>
            <pc:docMk/>
            <pc:sldMk cId="2746091801" sldId="324"/>
            <ac:spMk id="2" creationId="{F6410853-D890-4EA7-84D8-BAD009170C72}"/>
          </ac:spMkLst>
        </pc:spChg>
      </pc:sldChg>
      <pc:sldChg chg="addSp modSp add del mod">
        <pc:chgData name="J Adams" userId="055aee89-cfa4-4fd2-9f45-74035932919d" providerId="ADAL" clId="{50526785-B707-409B-881C-AB684BB1C96A}" dt="2021-05-25T12:32:27.433" v="86" actId="1076"/>
        <pc:sldMkLst>
          <pc:docMk/>
          <pc:sldMk cId="1864070785" sldId="325"/>
        </pc:sldMkLst>
        <pc:picChg chg="add mod">
          <ac:chgData name="J Adams" userId="055aee89-cfa4-4fd2-9f45-74035932919d" providerId="ADAL" clId="{50526785-B707-409B-881C-AB684BB1C96A}" dt="2021-05-25T12:32:27.433" v="86" actId="1076"/>
          <ac:picMkLst>
            <pc:docMk/>
            <pc:sldMk cId="1864070785" sldId="325"/>
            <ac:picMk id="2" creationId="{E31A86C2-EDE2-4526-B8DC-E5C2306E733C}"/>
          </ac:picMkLst>
        </pc:picChg>
      </pc:sldChg>
      <pc:sldChg chg="addSp modSp add del mod">
        <pc:chgData name="J Adams" userId="055aee89-cfa4-4fd2-9f45-74035932919d" providerId="ADAL" clId="{50526785-B707-409B-881C-AB684BB1C96A}" dt="2021-05-25T12:32:33.113" v="88" actId="1076"/>
        <pc:sldMkLst>
          <pc:docMk/>
          <pc:sldMk cId="3406050853" sldId="326"/>
        </pc:sldMkLst>
        <pc:picChg chg="add mod">
          <ac:chgData name="J Adams" userId="055aee89-cfa4-4fd2-9f45-74035932919d" providerId="ADAL" clId="{50526785-B707-409B-881C-AB684BB1C96A}" dt="2021-05-25T12:32:33.113" v="88" actId="1076"/>
          <ac:picMkLst>
            <pc:docMk/>
            <pc:sldMk cId="3406050853" sldId="326"/>
            <ac:picMk id="2" creationId="{826FF22A-4FF2-4798-B838-91CDAB3C6308}"/>
          </ac:picMkLst>
        </pc:picChg>
      </pc:sldChg>
      <pc:sldChg chg="addSp modSp mod">
        <pc:chgData name="J Adams" userId="055aee89-cfa4-4fd2-9f45-74035932919d" providerId="ADAL" clId="{50526785-B707-409B-881C-AB684BB1C96A}" dt="2021-05-25T12:32:53.253" v="93" actId="1076"/>
        <pc:sldMkLst>
          <pc:docMk/>
          <pc:sldMk cId="2768074724" sldId="327"/>
        </pc:sldMkLst>
        <pc:picChg chg="add mod">
          <ac:chgData name="J Adams" userId="055aee89-cfa4-4fd2-9f45-74035932919d" providerId="ADAL" clId="{50526785-B707-409B-881C-AB684BB1C96A}" dt="2021-05-25T12:32:53.253" v="93" actId="1076"/>
          <ac:picMkLst>
            <pc:docMk/>
            <pc:sldMk cId="2768074724" sldId="327"/>
            <ac:picMk id="2" creationId="{47E97650-3A56-4371-91E4-7A1F22D15D6F}"/>
          </ac:picMkLst>
        </pc:picChg>
        <pc:picChg chg="mod">
          <ac:chgData name="J Adams" userId="055aee89-cfa4-4fd2-9f45-74035932919d" providerId="ADAL" clId="{50526785-B707-409B-881C-AB684BB1C96A}" dt="2021-05-25T12:32:41.838" v="89" actId="1076"/>
          <ac:picMkLst>
            <pc:docMk/>
            <pc:sldMk cId="2768074724" sldId="327"/>
            <ac:picMk id="3" creationId="{F7DC9DAC-08B4-4A32-A92B-D4E9DA33AB1B}"/>
          </ac:picMkLst>
        </pc:picChg>
      </pc:sldChg>
      <pc:sldChg chg="addSp modSp mod">
        <pc:chgData name="J Adams" userId="055aee89-cfa4-4fd2-9f45-74035932919d" providerId="ADAL" clId="{50526785-B707-409B-881C-AB684BB1C96A}" dt="2021-05-25T12:32:59.467" v="95" actId="1076"/>
        <pc:sldMkLst>
          <pc:docMk/>
          <pc:sldMk cId="702432226" sldId="328"/>
        </pc:sldMkLst>
        <pc:picChg chg="add mod">
          <ac:chgData name="J Adams" userId="055aee89-cfa4-4fd2-9f45-74035932919d" providerId="ADAL" clId="{50526785-B707-409B-881C-AB684BB1C96A}" dt="2021-05-25T12:32:59.467" v="95" actId="1076"/>
          <ac:picMkLst>
            <pc:docMk/>
            <pc:sldMk cId="702432226" sldId="328"/>
            <ac:picMk id="2" creationId="{071EED8C-6428-4FFE-85B9-3F86DED13B87}"/>
          </ac:picMkLst>
        </pc:picChg>
        <pc:picChg chg="mod">
          <ac:chgData name="J Adams" userId="055aee89-cfa4-4fd2-9f45-74035932919d" providerId="ADAL" clId="{50526785-B707-409B-881C-AB684BB1C96A}" dt="2021-05-25T12:32:44.562" v="90" actId="1076"/>
          <ac:picMkLst>
            <pc:docMk/>
            <pc:sldMk cId="702432226" sldId="328"/>
            <ac:picMk id="3" creationId="{CA9C6209-BC32-4755-8290-AAE2219FA5E3}"/>
          </ac:picMkLst>
        </pc:picChg>
      </pc:sldChg>
      <pc:sldChg chg="addSp modSp mod">
        <pc:chgData name="J Adams" userId="055aee89-cfa4-4fd2-9f45-74035932919d" providerId="ADAL" clId="{50526785-B707-409B-881C-AB684BB1C96A}" dt="2021-05-25T12:33:12.678" v="100" actId="1076"/>
        <pc:sldMkLst>
          <pc:docMk/>
          <pc:sldMk cId="650544715" sldId="329"/>
        </pc:sldMkLst>
        <pc:picChg chg="add mod">
          <ac:chgData name="J Adams" userId="055aee89-cfa4-4fd2-9f45-74035932919d" providerId="ADAL" clId="{50526785-B707-409B-881C-AB684BB1C96A}" dt="2021-05-25T12:33:12.678" v="100" actId="1076"/>
          <ac:picMkLst>
            <pc:docMk/>
            <pc:sldMk cId="650544715" sldId="329"/>
            <ac:picMk id="2" creationId="{708FB7BE-F84B-4236-9A4D-E950978DA65D}"/>
          </ac:picMkLst>
        </pc:picChg>
        <pc:picChg chg="mod">
          <ac:chgData name="J Adams" userId="055aee89-cfa4-4fd2-9f45-74035932919d" providerId="ADAL" clId="{50526785-B707-409B-881C-AB684BB1C96A}" dt="2021-05-25T12:33:06.829" v="98" actId="1076"/>
          <ac:picMkLst>
            <pc:docMk/>
            <pc:sldMk cId="650544715" sldId="329"/>
            <ac:picMk id="3" creationId="{91D59261-9492-4BC8-B564-8AA5A5E521DD}"/>
          </ac:picMkLst>
        </pc:picChg>
      </pc:sldChg>
      <pc:sldChg chg="addSp modSp mod">
        <pc:chgData name="J Adams" userId="055aee89-cfa4-4fd2-9f45-74035932919d" providerId="ADAL" clId="{50526785-B707-409B-881C-AB684BB1C96A}" dt="2021-05-25T12:35:48.776" v="180" actId="1076"/>
        <pc:sldMkLst>
          <pc:docMk/>
          <pc:sldMk cId="3764172228" sldId="330"/>
        </pc:sldMkLst>
        <pc:picChg chg="add mod">
          <ac:chgData name="J Adams" userId="055aee89-cfa4-4fd2-9f45-74035932919d" providerId="ADAL" clId="{50526785-B707-409B-881C-AB684BB1C96A}" dt="2021-05-25T12:35:48.776" v="180" actId="1076"/>
          <ac:picMkLst>
            <pc:docMk/>
            <pc:sldMk cId="3764172228" sldId="330"/>
            <ac:picMk id="2" creationId="{C2E913E7-7A46-4BA4-80F4-B08A67F8D6E8}"/>
          </ac:picMkLst>
        </pc:picChg>
        <pc:picChg chg="mod">
          <ac:chgData name="J Adams" userId="055aee89-cfa4-4fd2-9f45-74035932919d" providerId="ADAL" clId="{50526785-B707-409B-881C-AB684BB1C96A}" dt="2021-05-25T12:35:20.780" v="178" actId="1076"/>
          <ac:picMkLst>
            <pc:docMk/>
            <pc:sldMk cId="3764172228" sldId="330"/>
            <ac:picMk id="5" creationId="{BC02CA13-34B7-4082-B14B-CBA97A53FCD8}"/>
          </ac:picMkLst>
        </pc:picChg>
      </pc:sldChg>
      <pc:sldChg chg="addSp modSp mod">
        <pc:chgData name="J Adams" userId="055aee89-cfa4-4fd2-9f45-74035932919d" providerId="ADAL" clId="{50526785-B707-409B-881C-AB684BB1C96A}" dt="2021-05-25T12:35:59.362" v="183" actId="1076"/>
        <pc:sldMkLst>
          <pc:docMk/>
          <pc:sldMk cId="1765632691" sldId="331"/>
        </pc:sldMkLst>
        <pc:picChg chg="add mod">
          <ac:chgData name="J Adams" userId="055aee89-cfa4-4fd2-9f45-74035932919d" providerId="ADAL" clId="{50526785-B707-409B-881C-AB684BB1C96A}" dt="2021-05-25T12:35:59.362" v="183" actId="1076"/>
          <ac:picMkLst>
            <pc:docMk/>
            <pc:sldMk cId="1765632691" sldId="331"/>
            <ac:picMk id="2" creationId="{DAC7FF34-A330-4E64-86DC-3C478D3280C1}"/>
          </ac:picMkLst>
        </pc:picChg>
        <pc:picChg chg="mod">
          <ac:chgData name="J Adams" userId="055aee89-cfa4-4fd2-9f45-74035932919d" providerId="ADAL" clId="{50526785-B707-409B-881C-AB684BB1C96A}" dt="2021-05-25T12:35:54.592" v="181" actId="1076"/>
          <ac:picMkLst>
            <pc:docMk/>
            <pc:sldMk cId="1765632691" sldId="331"/>
            <ac:picMk id="5" creationId="{5F903FB0-2D1C-4D69-95DB-1EC0F2C08F26}"/>
          </ac:picMkLst>
        </pc:picChg>
      </pc:sldChg>
    </pc:docChg>
  </pc:docChgLst>
  <pc:docChgLst>
    <pc:chgData name="J Adams" userId="055aee89-cfa4-4fd2-9f45-74035932919d" providerId="ADAL" clId="{6CA4DBC5-98A3-4C88-91E3-E7C30C737F28}"/>
    <pc:docChg chg="undo custSel addSld delSld modSld sldOrd">
      <pc:chgData name="J Adams" userId="055aee89-cfa4-4fd2-9f45-74035932919d" providerId="ADAL" clId="{6CA4DBC5-98A3-4C88-91E3-E7C30C737F28}" dt="2021-05-24T15:10:08.833" v="20701" actId="1076"/>
      <pc:docMkLst>
        <pc:docMk/>
      </pc:docMkLst>
      <pc:sldChg chg="addSp modSp mod">
        <pc:chgData name="J Adams" userId="055aee89-cfa4-4fd2-9f45-74035932919d" providerId="ADAL" clId="{6CA4DBC5-98A3-4C88-91E3-E7C30C737F28}" dt="2021-05-24T11:08:13.939" v="73" actId="20577"/>
        <pc:sldMkLst>
          <pc:docMk/>
          <pc:sldMk cId="2149723784" sldId="256"/>
        </pc:sldMkLst>
        <pc:spChg chg="add mod">
          <ac:chgData name="J Adams" userId="055aee89-cfa4-4fd2-9f45-74035932919d" providerId="ADAL" clId="{6CA4DBC5-98A3-4C88-91E3-E7C30C737F28}" dt="2021-05-24T11:08:13.939" v="73" actId="20577"/>
          <ac:spMkLst>
            <pc:docMk/>
            <pc:sldMk cId="2149723784" sldId="256"/>
            <ac:spMk id="3" creationId="{27FFB655-45F2-44E4-8DA7-5A576AF1FB22}"/>
          </ac:spMkLst>
        </pc:spChg>
        <pc:picChg chg="mod">
          <ac:chgData name="J Adams" userId="055aee89-cfa4-4fd2-9f45-74035932919d" providerId="ADAL" clId="{6CA4DBC5-98A3-4C88-91E3-E7C30C737F28}" dt="2021-05-24T11:07:27.351" v="2" actId="1076"/>
          <ac:picMkLst>
            <pc:docMk/>
            <pc:sldMk cId="2149723784" sldId="256"/>
            <ac:picMk id="4" creationId="{00000000-0000-0000-0000-000000000000}"/>
          </ac:picMkLst>
        </pc:picChg>
        <pc:picChg chg="mod">
          <ac:chgData name="J Adams" userId="055aee89-cfa4-4fd2-9f45-74035932919d" providerId="ADAL" clId="{6CA4DBC5-98A3-4C88-91E3-E7C30C737F28}" dt="2021-05-24T11:07:29.393" v="3" actId="1076"/>
          <ac:picMkLst>
            <pc:docMk/>
            <pc:sldMk cId="2149723784" sldId="256"/>
            <ac:picMk id="8" creationId="{00000000-0000-0000-0000-000000000000}"/>
          </ac:picMkLst>
        </pc:picChg>
      </pc:sldChg>
      <pc:sldChg chg="ord">
        <pc:chgData name="J Adams" userId="055aee89-cfa4-4fd2-9f45-74035932919d" providerId="ADAL" clId="{6CA4DBC5-98A3-4C88-91E3-E7C30C737F28}" dt="2021-05-24T14:41:15.971" v="16659"/>
        <pc:sldMkLst>
          <pc:docMk/>
          <pc:sldMk cId="3224967990" sldId="259"/>
        </pc:sldMkLst>
      </pc:sldChg>
      <pc:sldChg chg="addSp modSp mod">
        <pc:chgData name="J Adams" userId="055aee89-cfa4-4fd2-9f45-74035932919d" providerId="ADAL" clId="{6CA4DBC5-98A3-4C88-91E3-E7C30C737F28}" dt="2021-05-24T11:23:35.708" v="1741" actId="27636"/>
        <pc:sldMkLst>
          <pc:docMk/>
          <pc:sldMk cId="2129000429" sldId="262"/>
        </pc:sldMkLst>
        <pc:spChg chg="mod">
          <ac:chgData name="J Adams" userId="055aee89-cfa4-4fd2-9f45-74035932919d" providerId="ADAL" clId="{6CA4DBC5-98A3-4C88-91E3-E7C30C737F28}" dt="2021-05-24T11:10:00.541" v="112" actId="1076"/>
          <ac:spMkLst>
            <pc:docMk/>
            <pc:sldMk cId="2129000429" sldId="262"/>
            <ac:spMk id="2" creationId="{00000000-0000-0000-0000-000000000000}"/>
          </ac:spMkLst>
        </pc:spChg>
        <pc:spChg chg="mod">
          <ac:chgData name="J Adams" userId="055aee89-cfa4-4fd2-9f45-74035932919d" providerId="ADAL" clId="{6CA4DBC5-98A3-4C88-91E3-E7C30C737F28}" dt="2021-05-24T11:23:35.708" v="1741" actId="27636"/>
          <ac:spMkLst>
            <pc:docMk/>
            <pc:sldMk cId="2129000429" sldId="262"/>
            <ac:spMk id="3" creationId="{00000000-0000-0000-0000-000000000000}"/>
          </ac:spMkLst>
        </pc:spChg>
        <pc:spChg chg="add mod">
          <ac:chgData name="J Adams" userId="055aee89-cfa4-4fd2-9f45-74035932919d" providerId="ADAL" clId="{6CA4DBC5-98A3-4C88-91E3-E7C30C737F28}" dt="2021-05-24T11:10:51.698" v="532" actId="20577"/>
          <ac:spMkLst>
            <pc:docMk/>
            <pc:sldMk cId="2129000429" sldId="262"/>
            <ac:spMk id="5" creationId="{6F4AB4B2-A0B5-4D97-AEB3-33F9549C8665}"/>
          </ac:spMkLst>
        </pc:spChg>
        <pc:picChg chg="mod">
          <ac:chgData name="J Adams" userId="055aee89-cfa4-4fd2-9f45-74035932919d" providerId="ADAL" clId="{6CA4DBC5-98A3-4C88-91E3-E7C30C737F28}" dt="2021-05-24T11:10:07.507" v="114" actId="1076"/>
          <ac:picMkLst>
            <pc:docMk/>
            <pc:sldMk cId="2129000429" sldId="262"/>
            <ac:picMk id="4" creationId="{00000000-0000-0000-0000-000000000000}"/>
          </ac:picMkLst>
        </pc:picChg>
      </pc:sldChg>
      <pc:sldChg chg="addSp modSp mod">
        <pc:chgData name="J Adams" userId="055aee89-cfa4-4fd2-9f45-74035932919d" providerId="ADAL" clId="{6CA4DBC5-98A3-4C88-91E3-E7C30C737F28}" dt="2021-05-24T11:11:24.894" v="537" actId="1076"/>
        <pc:sldMkLst>
          <pc:docMk/>
          <pc:sldMk cId="2124764832" sldId="263"/>
        </pc:sldMkLst>
        <pc:spChg chg="mod">
          <ac:chgData name="J Adams" userId="055aee89-cfa4-4fd2-9f45-74035932919d" providerId="ADAL" clId="{6CA4DBC5-98A3-4C88-91E3-E7C30C737F28}" dt="2021-05-24T11:10:59.606" v="533" actId="1076"/>
          <ac:spMkLst>
            <pc:docMk/>
            <pc:sldMk cId="2124764832" sldId="263"/>
            <ac:spMk id="2" creationId="{00000000-0000-0000-0000-000000000000}"/>
          </ac:spMkLst>
        </pc:spChg>
        <pc:spChg chg="mod">
          <ac:chgData name="J Adams" userId="055aee89-cfa4-4fd2-9f45-74035932919d" providerId="ADAL" clId="{6CA4DBC5-98A3-4C88-91E3-E7C30C737F28}" dt="2021-05-24T11:11:03.048" v="534" actId="1076"/>
          <ac:spMkLst>
            <pc:docMk/>
            <pc:sldMk cId="2124764832" sldId="263"/>
            <ac:spMk id="3" creationId="{00000000-0000-0000-0000-000000000000}"/>
          </ac:spMkLst>
        </pc:spChg>
        <pc:picChg chg="mod">
          <ac:chgData name="J Adams" userId="055aee89-cfa4-4fd2-9f45-74035932919d" providerId="ADAL" clId="{6CA4DBC5-98A3-4C88-91E3-E7C30C737F28}" dt="2021-05-24T11:11:06.521" v="535" actId="1076"/>
          <ac:picMkLst>
            <pc:docMk/>
            <pc:sldMk cId="2124764832" sldId="263"/>
            <ac:picMk id="4" creationId="{00000000-0000-0000-0000-000000000000}"/>
          </ac:picMkLst>
        </pc:picChg>
        <pc:picChg chg="add mod">
          <ac:chgData name="J Adams" userId="055aee89-cfa4-4fd2-9f45-74035932919d" providerId="ADAL" clId="{6CA4DBC5-98A3-4C88-91E3-E7C30C737F28}" dt="2021-05-24T11:11:24.894" v="537" actId="1076"/>
          <ac:picMkLst>
            <pc:docMk/>
            <pc:sldMk cId="2124764832" sldId="263"/>
            <ac:picMk id="5" creationId="{BD8DC96E-E1D2-42A2-AAE9-3B5F22EC6467}"/>
          </ac:picMkLst>
        </pc:picChg>
      </pc:sldChg>
      <pc:sldChg chg="ord">
        <pc:chgData name="J Adams" userId="055aee89-cfa4-4fd2-9f45-74035932919d" providerId="ADAL" clId="{6CA4DBC5-98A3-4C88-91E3-E7C30C737F28}" dt="2021-05-24T11:40:14.420" v="4633"/>
        <pc:sldMkLst>
          <pc:docMk/>
          <pc:sldMk cId="294054872" sldId="267"/>
        </pc:sldMkLst>
      </pc:sldChg>
      <pc:sldChg chg="modSp mod ord">
        <pc:chgData name="J Adams" userId="055aee89-cfa4-4fd2-9f45-74035932919d" providerId="ADAL" clId="{6CA4DBC5-98A3-4C88-91E3-E7C30C737F28}" dt="2021-05-24T12:44:23.907" v="11848"/>
        <pc:sldMkLst>
          <pc:docMk/>
          <pc:sldMk cId="3677481371" sldId="268"/>
        </pc:sldMkLst>
        <pc:picChg chg="mod">
          <ac:chgData name="J Adams" userId="055aee89-cfa4-4fd2-9f45-74035932919d" providerId="ADAL" clId="{6CA4DBC5-98A3-4C88-91E3-E7C30C737F28}" dt="2021-05-24T11:31:47.716" v="4630" actId="1076"/>
          <ac:picMkLst>
            <pc:docMk/>
            <pc:sldMk cId="3677481371" sldId="268"/>
            <ac:picMk id="4" creationId="{00000000-0000-0000-0000-000000000000}"/>
          </ac:picMkLst>
        </pc:picChg>
      </pc:sldChg>
      <pc:sldChg chg="del">
        <pc:chgData name="J Adams" userId="055aee89-cfa4-4fd2-9f45-74035932919d" providerId="ADAL" clId="{6CA4DBC5-98A3-4C88-91E3-E7C30C737F28}" dt="2021-05-24T12:30:04.785" v="11757" actId="2696"/>
        <pc:sldMkLst>
          <pc:docMk/>
          <pc:sldMk cId="4027384959" sldId="271"/>
        </pc:sldMkLst>
      </pc:sldChg>
      <pc:sldChg chg="modSp mod">
        <pc:chgData name="J Adams" userId="055aee89-cfa4-4fd2-9f45-74035932919d" providerId="ADAL" clId="{6CA4DBC5-98A3-4C88-91E3-E7C30C737F28}" dt="2021-05-24T12:38:19.899" v="11826" actId="5793"/>
        <pc:sldMkLst>
          <pc:docMk/>
          <pc:sldMk cId="1909065755" sldId="272"/>
        </pc:sldMkLst>
        <pc:spChg chg="mod">
          <ac:chgData name="J Adams" userId="055aee89-cfa4-4fd2-9f45-74035932919d" providerId="ADAL" clId="{6CA4DBC5-98A3-4C88-91E3-E7C30C737F28}" dt="2021-05-24T11:08:33.631" v="89" actId="20577"/>
          <ac:spMkLst>
            <pc:docMk/>
            <pc:sldMk cId="1909065755" sldId="272"/>
            <ac:spMk id="2" creationId="{00000000-0000-0000-0000-000000000000}"/>
          </ac:spMkLst>
        </pc:spChg>
        <pc:spChg chg="mod">
          <ac:chgData name="J Adams" userId="055aee89-cfa4-4fd2-9f45-74035932919d" providerId="ADAL" clId="{6CA4DBC5-98A3-4C88-91E3-E7C30C737F28}" dt="2021-05-24T12:38:19.899" v="11826" actId="5793"/>
          <ac:spMkLst>
            <pc:docMk/>
            <pc:sldMk cId="1909065755" sldId="272"/>
            <ac:spMk id="3" creationId="{00000000-0000-0000-0000-000000000000}"/>
          </ac:spMkLst>
        </pc:spChg>
      </pc:sldChg>
      <pc:sldChg chg="modSp mod ord">
        <pc:chgData name="J Adams" userId="055aee89-cfa4-4fd2-9f45-74035932919d" providerId="ADAL" clId="{6CA4DBC5-98A3-4C88-91E3-E7C30C737F28}" dt="2021-05-24T11:43:10.066" v="4639" actId="20577"/>
        <pc:sldMkLst>
          <pc:docMk/>
          <pc:sldMk cId="1712208310" sldId="278"/>
        </pc:sldMkLst>
        <pc:spChg chg="mod">
          <ac:chgData name="J Adams" userId="055aee89-cfa4-4fd2-9f45-74035932919d" providerId="ADAL" clId="{6CA4DBC5-98A3-4C88-91E3-E7C30C737F28}" dt="2021-05-24T11:43:10.066" v="4639" actId="20577"/>
          <ac:spMkLst>
            <pc:docMk/>
            <pc:sldMk cId="1712208310" sldId="278"/>
            <ac:spMk id="3" creationId="{00000000-0000-0000-0000-000000000000}"/>
          </ac:spMkLst>
        </pc:spChg>
      </pc:sldChg>
      <pc:sldChg chg="modSp mod">
        <pc:chgData name="J Adams" userId="055aee89-cfa4-4fd2-9f45-74035932919d" providerId="ADAL" clId="{6CA4DBC5-98A3-4C88-91E3-E7C30C737F28}" dt="2021-05-24T14:59:33.317" v="16998" actId="20577"/>
        <pc:sldMkLst>
          <pc:docMk/>
          <pc:sldMk cId="1234440440" sldId="279"/>
        </pc:sldMkLst>
        <pc:spChg chg="mod">
          <ac:chgData name="J Adams" userId="055aee89-cfa4-4fd2-9f45-74035932919d" providerId="ADAL" clId="{6CA4DBC5-98A3-4C88-91E3-E7C30C737F28}" dt="2021-05-24T14:59:33.317" v="16998" actId="20577"/>
          <ac:spMkLst>
            <pc:docMk/>
            <pc:sldMk cId="1234440440" sldId="279"/>
            <ac:spMk id="3" creationId="{21A17C2B-E9C5-4DEF-AAA9-A64167E6283D}"/>
          </ac:spMkLst>
        </pc:spChg>
      </pc:sldChg>
      <pc:sldChg chg="ord">
        <pc:chgData name="J Adams" userId="055aee89-cfa4-4fd2-9f45-74035932919d" providerId="ADAL" clId="{6CA4DBC5-98A3-4C88-91E3-E7C30C737F28}" dt="2021-05-24T13:39:14.953" v="12895"/>
        <pc:sldMkLst>
          <pc:docMk/>
          <pc:sldMk cId="3373150402" sldId="280"/>
        </pc:sldMkLst>
      </pc:sldChg>
      <pc:sldChg chg="modAnim">
        <pc:chgData name="J Adams" userId="055aee89-cfa4-4fd2-9f45-74035932919d" providerId="ADAL" clId="{6CA4DBC5-98A3-4C88-91E3-E7C30C737F28}" dt="2021-05-24T12:39:02.514" v="11829"/>
        <pc:sldMkLst>
          <pc:docMk/>
          <pc:sldMk cId="1086227314" sldId="281"/>
        </pc:sldMkLst>
      </pc:sldChg>
      <pc:sldChg chg="modSp mod ord">
        <pc:chgData name="J Adams" userId="055aee89-cfa4-4fd2-9f45-74035932919d" providerId="ADAL" clId="{6CA4DBC5-98A3-4C88-91E3-E7C30C737F28}" dt="2021-05-24T15:08:39.808" v="20699" actId="20577"/>
        <pc:sldMkLst>
          <pc:docMk/>
          <pc:sldMk cId="1659531219" sldId="282"/>
        </pc:sldMkLst>
        <pc:spChg chg="mod">
          <ac:chgData name="J Adams" userId="055aee89-cfa4-4fd2-9f45-74035932919d" providerId="ADAL" clId="{6CA4DBC5-98A3-4C88-91E3-E7C30C737F28}" dt="2021-05-24T15:08:39.808" v="20699" actId="20577"/>
          <ac:spMkLst>
            <pc:docMk/>
            <pc:sldMk cId="1659531219" sldId="282"/>
            <ac:spMk id="2" creationId="{18818512-94B9-40DF-B5B7-FB819B4A026A}"/>
          </ac:spMkLst>
        </pc:spChg>
      </pc:sldChg>
      <pc:sldChg chg="modSp modAnim">
        <pc:chgData name="J Adams" userId="055aee89-cfa4-4fd2-9f45-74035932919d" providerId="ADAL" clId="{6CA4DBC5-98A3-4C88-91E3-E7C30C737F28}" dt="2021-05-24T12:41:47.206" v="11844"/>
        <pc:sldMkLst>
          <pc:docMk/>
          <pc:sldMk cId="889902720" sldId="283"/>
        </pc:sldMkLst>
        <pc:spChg chg="mod">
          <ac:chgData name="J Adams" userId="055aee89-cfa4-4fd2-9f45-74035932919d" providerId="ADAL" clId="{6CA4DBC5-98A3-4C88-91E3-E7C30C737F28}" dt="2021-05-24T11:13:47.563" v="579" actId="20577"/>
          <ac:spMkLst>
            <pc:docMk/>
            <pc:sldMk cId="889902720" sldId="283"/>
            <ac:spMk id="6" creationId="{00000000-0000-0000-0000-000000000000}"/>
          </ac:spMkLst>
        </pc:spChg>
      </pc:sldChg>
      <pc:sldChg chg="modSp del mod">
        <pc:chgData name="J Adams" userId="055aee89-cfa4-4fd2-9f45-74035932919d" providerId="ADAL" clId="{6CA4DBC5-98A3-4C88-91E3-E7C30C737F28}" dt="2021-05-24T11:13:16.258" v="573" actId="2696"/>
        <pc:sldMkLst>
          <pc:docMk/>
          <pc:sldMk cId="1032082662" sldId="284"/>
        </pc:sldMkLst>
        <pc:spChg chg="mod">
          <ac:chgData name="J Adams" userId="055aee89-cfa4-4fd2-9f45-74035932919d" providerId="ADAL" clId="{6CA4DBC5-98A3-4C88-91E3-E7C30C737F28}" dt="2021-05-24T11:12:50.826" v="562" actId="21"/>
          <ac:spMkLst>
            <pc:docMk/>
            <pc:sldMk cId="1032082662" sldId="284"/>
            <ac:spMk id="6" creationId="{00000000-0000-0000-0000-000000000000}"/>
          </ac:spMkLst>
        </pc:spChg>
      </pc:sldChg>
      <pc:sldChg chg="modSp del mod">
        <pc:chgData name="J Adams" userId="055aee89-cfa4-4fd2-9f45-74035932919d" providerId="ADAL" clId="{6CA4DBC5-98A3-4C88-91E3-E7C30C737F28}" dt="2021-05-24T11:13:53.466" v="580" actId="2696"/>
        <pc:sldMkLst>
          <pc:docMk/>
          <pc:sldMk cId="495679698" sldId="285"/>
        </pc:sldMkLst>
        <pc:spChg chg="mod">
          <ac:chgData name="J Adams" userId="055aee89-cfa4-4fd2-9f45-74035932919d" providerId="ADAL" clId="{6CA4DBC5-98A3-4C88-91E3-E7C30C737F28}" dt="2021-05-24T11:13:35.775" v="575" actId="21"/>
          <ac:spMkLst>
            <pc:docMk/>
            <pc:sldMk cId="495679698" sldId="285"/>
            <ac:spMk id="2" creationId="{00000000-0000-0000-0000-000000000000}"/>
          </ac:spMkLst>
        </pc:spChg>
      </pc:sldChg>
      <pc:sldChg chg="modSp modAnim">
        <pc:chgData name="J Adams" userId="055aee89-cfa4-4fd2-9f45-74035932919d" providerId="ADAL" clId="{6CA4DBC5-98A3-4C88-91E3-E7C30C737F28}" dt="2021-05-24T11:14:38.641" v="589"/>
        <pc:sldMkLst>
          <pc:docMk/>
          <pc:sldMk cId="961842606" sldId="286"/>
        </pc:sldMkLst>
        <pc:spChg chg="mod">
          <ac:chgData name="J Adams" userId="055aee89-cfa4-4fd2-9f45-74035932919d" providerId="ADAL" clId="{6CA4DBC5-98A3-4C88-91E3-E7C30C737F28}" dt="2021-05-24T11:14:38.641" v="589"/>
          <ac:spMkLst>
            <pc:docMk/>
            <pc:sldMk cId="961842606" sldId="286"/>
            <ac:spMk id="7" creationId="{00000000-0000-0000-0000-000000000000}"/>
          </ac:spMkLst>
        </pc:spChg>
      </pc:sldChg>
      <pc:sldChg chg="modSp del mod">
        <pc:chgData name="J Adams" userId="055aee89-cfa4-4fd2-9f45-74035932919d" providerId="ADAL" clId="{6CA4DBC5-98A3-4C88-91E3-E7C30C737F28}" dt="2021-05-24T11:14:43.245" v="590" actId="2696"/>
        <pc:sldMkLst>
          <pc:docMk/>
          <pc:sldMk cId="2632439941" sldId="287"/>
        </pc:sldMkLst>
        <pc:spChg chg="mod">
          <ac:chgData name="J Adams" userId="055aee89-cfa4-4fd2-9f45-74035932919d" providerId="ADAL" clId="{6CA4DBC5-98A3-4C88-91E3-E7C30C737F28}" dt="2021-05-24T11:14:27.709" v="586" actId="21"/>
          <ac:spMkLst>
            <pc:docMk/>
            <pc:sldMk cId="2632439941" sldId="287"/>
            <ac:spMk id="7" creationId="{00000000-0000-0000-0000-000000000000}"/>
          </ac:spMkLst>
        </pc:spChg>
      </pc:sldChg>
      <pc:sldChg chg="modSp mod modAnim">
        <pc:chgData name="J Adams" userId="055aee89-cfa4-4fd2-9f45-74035932919d" providerId="ADAL" clId="{6CA4DBC5-98A3-4C88-91E3-E7C30C737F28}" dt="2021-05-24T14:16:22.117" v="13262" actId="1076"/>
        <pc:sldMkLst>
          <pc:docMk/>
          <pc:sldMk cId="2433667284" sldId="288"/>
        </pc:sldMkLst>
        <pc:spChg chg="mod">
          <ac:chgData name="J Adams" userId="055aee89-cfa4-4fd2-9f45-74035932919d" providerId="ADAL" clId="{6CA4DBC5-98A3-4C88-91E3-E7C30C737F28}" dt="2021-05-24T14:16:22.117" v="13262" actId="1076"/>
          <ac:spMkLst>
            <pc:docMk/>
            <pc:sldMk cId="2433667284" sldId="288"/>
            <ac:spMk id="2" creationId="{00000000-0000-0000-0000-000000000000}"/>
          </ac:spMkLst>
        </pc:spChg>
      </pc:sldChg>
      <pc:sldChg chg="modSp modAnim">
        <pc:chgData name="J Adams" userId="055aee89-cfa4-4fd2-9f45-74035932919d" providerId="ADAL" clId="{6CA4DBC5-98A3-4C88-91E3-E7C30C737F28}" dt="2021-05-24T11:18:48.395" v="1735"/>
        <pc:sldMkLst>
          <pc:docMk/>
          <pc:sldMk cId="3730162053" sldId="289"/>
        </pc:sldMkLst>
        <pc:spChg chg="mod">
          <ac:chgData name="J Adams" userId="055aee89-cfa4-4fd2-9f45-74035932919d" providerId="ADAL" clId="{6CA4DBC5-98A3-4C88-91E3-E7C30C737F28}" dt="2021-05-24T11:18:48.395" v="1735"/>
          <ac:spMkLst>
            <pc:docMk/>
            <pc:sldMk cId="3730162053" sldId="289"/>
            <ac:spMk id="2" creationId="{00000000-0000-0000-0000-000000000000}"/>
          </ac:spMkLst>
        </pc:spChg>
      </pc:sldChg>
      <pc:sldChg chg="delSp modSp del mod delAnim modAnim">
        <pc:chgData name="J Adams" userId="055aee89-cfa4-4fd2-9f45-74035932919d" providerId="ADAL" clId="{6CA4DBC5-98A3-4C88-91E3-E7C30C737F28}" dt="2021-05-24T11:18:51.373" v="1736" actId="2696"/>
        <pc:sldMkLst>
          <pc:docMk/>
          <pc:sldMk cId="380679577" sldId="290"/>
        </pc:sldMkLst>
        <pc:spChg chg="del mod">
          <ac:chgData name="J Adams" userId="055aee89-cfa4-4fd2-9f45-74035932919d" providerId="ADAL" clId="{6CA4DBC5-98A3-4C88-91E3-E7C30C737F28}" dt="2021-05-24T11:18:39.824" v="1732"/>
          <ac:spMkLst>
            <pc:docMk/>
            <pc:sldMk cId="380679577" sldId="290"/>
            <ac:spMk id="2" creationId="{00000000-0000-0000-0000-000000000000}"/>
          </ac:spMkLst>
        </pc:spChg>
      </pc:sldChg>
      <pc:sldChg chg="modSp modAnim">
        <pc:chgData name="J Adams" userId="055aee89-cfa4-4fd2-9f45-74035932919d" providerId="ADAL" clId="{6CA4DBC5-98A3-4C88-91E3-E7C30C737F28}" dt="2021-05-24T12:40:51.636" v="11835"/>
        <pc:sldMkLst>
          <pc:docMk/>
          <pc:sldMk cId="2094059193" sldId="291"/>
        </pc:sldMkLst>
        <pc:spChg chg="mod">
          <ac:chgData name="J Adams" userId="055aee89-cfa4-4fd2-9f45-74035932919d" providerId="ADAL" clId="{6CA4DBC5-98A3-4C88-91E3-E7C30C737F28}" dt="2021-05-24T11:19:10.457" v="1739" actId="207"/>
          <ac:spMkLst>
            <pc:docMk/>
            <pc:sldMk cId="2094059193" sldId="291"/>
            <ac:spMk id="7" creationId="{00000000-0000-0000-0000-000000000000}"/>
          </ac:spMkLst>
        </pc:spChg>
      </pc:sldChg>
      <pc:sldChg chg="modSp new mod ord">
        <pc:chgData name="J Adams" userId="055aee89-cfa4-4fd2-9f45-74035932919d" providerId="ADAL" clId="{6CA4DBC5-98A3-4C88-91E3-E7C30C737F28}" dt="2021-05-24T11:31:23.765" v="4629" actId="20577"/>
        <pc:sldMkLst>
          <pc:docMk/>
          <pc:sldMk cId="5661334" sldId="299"/>
        </pc:sldMkLst>
        <pc:spChg chg="mod">
          <ac:chgData name="J Adams" userId="055aee89-cfa4-4fd2-9f45-74035932919d" providerId="ADAL" clId="{6CA4DBC5-98A3-4C88-91E3-E7C30C737F28}" dt="2021-05-24T11:27:04.126" v="1779" actId="255"/>
          <ac:spMkLst>
            <pc:docMk/>
            <pc:sldMk cId="5661334" sldId="299"/>
            <ac:spMk id="2" creationId="{79BC041E-6AFC-451D-B058-B9E4DF69E132}"/>
          </ac:spMkLst>
        </pc:spChg>
        <pc:spChg chg="mod">
          <ac:chgData name="J Adams" userId="055aee89-cfa4-4fd2-9f45-74035932919d" providerId="ADAL" clId="{6CA4DBC5-98A3-4C88-91E3-E7C30C737F28}" dt="2021-05-24T11:31:23.765" v="4629" actId="20577"/>
          <ac:spMkLst>
            <pc:docMk/>
            <pc:sldMk cId="5661334" sldId="299"/>
            <ac:spMk id="3" creationId="{08F469EA-DA89-4E3B-9BAD-57191B709127}"/>
          </ac:spMkLst>
        </pc:spChg>
      </pc:sldChg>
      <pc:sldChg chg="modSp new mod">
        <pc:chgData name="J Adams" userId="055aee89-cfa4-4fd2-9f45-74035932919d" providerId="ADAL" clId="{6CA4DBC5-98A3-4C88-91E3-E7C30C737F28}" dt="2021-05-24T11:46:01.276" v="6420" actId="20577"/>
        <pc:sldMkLst>
          <pc:docMk/>
          <pc:sldMk cId="2020501950" sldId="300"/>
        </pc:sldMkLst>
        <pc:spChg chg="mod">
          <ac:chgData name="J Adams" userId="055aee89-cfa4-4fd2-9f45-74035932919d" providerId="ADAL" clId="{6CA4DBC5-98A3-4C88-91E3-E7C30C737F28}" dt="2021-05-24T11:46:01.276" v="6420" actId="20577"/>
          <ac:spMkLst>
            <pc:docMk/>
            <pc:sldMk cId="2020501950" sldId="300"/>
            <ac:spMk id="2" creationId="{D2238537-4B03-4504-800D-CE6EE493C95C}"/>
          </ac:spMkLst>
        </pc:spChg>
        <pc:spChg chg="mod">
          <ac:chgData name="J Adams" userId="055aee89-cfa4-4fd2-9f45-74035932919d" providerId="ADAL" clId="{6CA4DBC5-98A3-4C88-91E3-E7C30C737F28}" dt="2021-05-24T11:45:50.422" v="6397" actId="20577"/>
          <ac:spMkLst>
            <pc:docMk/>
            <pc:sldMk cId="2020501950" sldId="300"/>
            <ac:spMk id="3" creationId="{2587D8CC-1E4C-4708-A7EA-4EEAAE23D79A}"/>
          </ac:spMkLst>
        </pc:spChg>
      </pc:sldChg>
      <pc:sldChg chg="new del">
        <pc:chgData name="J Adams" userId="055aee89-cfa4-4fd2-9f45-74035932919d" providerId="ADAL" clId="{6CA4DBC5-98A3-4C88-91E3-E7C30C737F28}" dt="2021-05-24T11:31:57.038" v="4631" actId="2696"/>
        <pc:sldMkLst>
          <pc:docMk/>
          <pc:sldMk cId="2667462593" sldId="300"/>
        </pc:sldMkLst>
      </pc:sldChg>
      <pc:sldChg chg="modSp new mod">
        <pc:chgData name="J Adams" userId="055aee89-cfa4-4fd2-9f45-74035932919d" providerId="ADAL" clId="{6CA4DBC5-98A3-4C88-91E3-E7C30C737F28}" dt="2021-05-24T11:48:18.203" v="8167" actId="20577"/>
        <pc:sldMkLst>
          <pc:docMk/>
          <pc:sldMk cId="816458837" sldId="301"/>
        </pc:sldMkLst>
        <pc:spChg chg="mod">
          <ac:chgData name="J Adams" userId="055aee89-cfa4-4fd2-9f45-74035932919d" providerId="ADAL" clId="{6CA4DBC5-98A3-4C88-91E3-E7C30C737F28}" dt="2021-05-24T11:46:57.934" v="6495" actId="20577"/>
          <ac:spMkLst>
            <pc:docMk/>
            <pc:sldMk cId="816458837" sldId="301"/>
            <ac:spMk id="2" creationId="{7D5381F8-2934-4718-A804-F39897AB9C2D}"/>
          </ac:spMkLst>
        </pc:spChg>
        <pc:spChg chg="mod">
          <ac:chgData name="J Adams" userId="055aee89-cfa4-4fd2-9f45-74035932919d" providerId="ADAL" clId="{6CA4DBC5-98A3-4C88-91E3-E7C30C737F28}" dt="2021-05-24T11:48:18.203" v="8167" actId="20577"/>
          <ac:spMkLst>
            <pc:docMk/>
            <pc:sldMk cId="816458837" sldId="301"/>
            <ac:spMk id="3" creationId="{E5E7A442-61F4-462F-BC60-5E7F91B27BFB}"/>
          </ac:spMkLst>
        </pc:spChg>
      </pc:sldChg>
      <pc:sldChg chg="modSp new mod">
        <pc:chgData name="J Adams" userId="055aee89-cfa4-4fd2-9f45-74035932919d" providerId="ADAL" clId="{6CA4DBC5-98A3-4C88-91E3-E7C30C737F28}" dt="2021-05-24T11:50:57.485" v="10037" actId="20577"/>
        <pc:sldMkLst>
          <pc:docMk/>
          <pc:sldMk cId="3048824291" sldId="302"/>
        </pc:sldMkLst>
        <pc:spChg chg="mod">
          <ac:chgData name="J Adams" userId="055aee89-cfa4-4fd2-9f45-74035932919d" providerId="ADAL" clId="{6CA4DBC5-98A3-4C88-91E3-E7C30C737F28}" dt="2021-05-24T11:49:42.684" v="8226" actId="20577"/>
          <ac:spMkLst>
            <pc:docMk/>
            <pc:sldMk cId="3048824291" sldId="302"/>
            <ac:spMk id="2" creationId="{017ED901-4676-4F8D-BBBD-92459EF48150}"/>
          </ac:spMkLst>
        </pc:spChg>
        <pc:spChg chg="mod">
          <ac:chgData name="J Adams" userId="055aee89-cfa4-4fd2-9f45-74035932919d" providerId="ADAL" clId="{6CA4DBC5-98A3-4C88-91E3-E7C30C737F28}" dt="2021-05-24T11:50:57.485" v="10037" actId="20577"/>
          <ac:spMkLst>
            <pc:docMk/>
            <pc:sldMk cId="3048824291" sldId="302"/>
            <ac:spMk id="3" creationId="{91957DD5-B843-47A6-B5B5-E29E527236D9}"/>
          </ac:spMkLst>
        </pc:spChg>
      </pc:sldChg>
      <pc:sldChg chg="modSp new mod">
        <pc:chgData name="J Adams" userId="055aee89-cfa4-4fd2-9f45-74035932919d" providerId="ADAL" clId="{6CA4DBC5-98A3-4C88-91E3-E7C30C737F28}" dt="2021-05-24T11:53:35.650" v="11756" actId="20577"/>
        <pc:sldMkLst>
          <pc:docMk/>
          <pc:sldMk cId="634675996" sldId="303"/>
        </pc:sldMkLst>
        <pc:spChg chg="mod">
          <ac:chgData name="J Adams" userId="055aee89-cfa4-4fd2-9f45-74035932919d" providerId="ADAL" clId="{6CA4DBC5-98A3-4C88-91E3-E7C30C737F28}" dt="2021-05-24T11:53:10.784" v="11188" actId="20577"/>
          <ac:spMkLst>
            <pc:docMk/>
            <pc:sldMk cId="634675996" sldId="303"/>
            <ac:spMk id="2" creationId="{F390D101-7E08-4532-9436-65F02654CE19}"/>
          </ac:spMkLst>
        </pc:spChg>
        <pc:spChg chg="mod">
          <ac:chgData name="J Adams" userId="055aee89-cfa4-4fd2-9f45-74035932919d" providerId="ADAL" clId="{6CA4DBC5-98A3-4C88-91E3-E7C30C737F28}" dt="2021-05-24T11:53:35.650" v="11756" actId="20577"/>
          <ac:spMkLst>
            <pc:docMk/>
            <pc:sldMk cId="634675996" sldId="303"/>
            <ac:spMk id="3" creationId="{8ED86ACE-C807-45AD-9AF1-F1174CB83564}"/>
          </ac:spMkLst>
        </pc:spChg>
      </pc:sldChg>
      <pc:sldChg chg="addSp delSp modSp new mod">
        <pc:chgData name="J Adams" userId="055aee89-cfa4-4fd2-9f45-74035932919d" providerId="ADAL" clId="{6CA4DBC5-98A3-4C88-91E3-E7C30C737F28}" dt="2021-05-24T12:36:59.971" v="11824"/>
        <pc:sldMkLst>
          <pc:docMk/>
          <pc:sldMk cId="3265091728" sldId="304"/>
        </pc:sldMkLst>
        <pc:spChg chg="add mod">
          <ac:chgData name="J Adams" userId="055aee89-cfa4-4fd2-9f45-74035932919d" providerId="ADAL" clId="{6CA4DBC5-98A3-4C88-91E3-E7C30C737F28}" dt="2021-05-24T12:36:59.971" v="11824"/>
          <ac:spMkLst>
            <pc:docMk/>
            <pc:sldMk cId="3265091728" sldId="304"/>
            <ac:spMk id="2" creationId="{A126BBB2-2859-4B93-BC34-C3ABCC9037A7}"/>
          </ac:spMkLst>
        </pc:spChg>
        <pc:spChg chg="add del mod">
          <ac:chgData name="J Adams" userId="055aee89-cfa4-4fd2-9f45-74035932919d" providerId="ADAL" clId="{6CA4DBC5-98A3-4C88-91E3-E7C30C737F28}" dt="2021-05-24T12:36:22.121" v="11810"/>
          <ac:spMkLst>
            <pc:docMk/>
            <pc:sldMk cId="3265091728" sldId="304"/>
            <ac:spMk id="3" creationId="{8133085D-7254-4A26-82A0-2598FA8B7498}"/>
          </ac:spMkLst>
        </pc:spChg>
        <pc:graphicFrameChg chg="add mod modGraphic">
          <ac:chgData name="J Adams" userId="055aee89-cfa4-4fd2-9f45-74035932919d" providerId="ADAL" clId="{6CA4DBC5-98A3-4C88-91E3-E7C30C737F28}" dt="2021-05-24T12:36:46.042" v="11819" actId="1076"/>
          <ac:graphicFrameMkLst>
            <pc:docMk/>
            <pc:sldMk cId="3265091728" sldId="304"/>
            <ac:graphicFrameMk id="4" creationId="{0DFF6BC7-A790-4194-A5E8-1430CC53E98E}"/>
          </ac:graphicFrameMkLst>
        </pc:graphicFrameChg>
      </pc:sldChg>
      <pc:sldChg chg="addSp modSp new mod ord addCm delCm">
        <pc:chgData name="J Adams" userId="055aee89-cfa4-4fd2-9f45-74035932919d" providerId="ADAL" clId="{6CA4DBC5-98A3-4C88-91E3-E7C30C737F28}" dt="2021-05-24T13:05:26.786" v="12630" actId="113"/>
        <pc:sldMkLst>
          <pc:docMk/>
          <pc:sldMk cId="2794935840" sldId="305"/>
        </pc:sldMkLst>
        <pc:spChg chg="add mod">
          <ac:chgData name="J Adams" userId="055aee89-cfa4-4fd2-9f45-74035932919d" providerId="ADAL" clId="{6CA4DBC5-98A3-4C88-91E3-E7C30C737F28}" dt="2021-05-24T12:59:11.018" v="12482" actId="1076"/>
          <ac:spMkLst>
            <pc:docMk/>
            <pc:sldMk cId="2794935840" sldId="305"/>
            <ac:spMk id="2" creationId="{7605CA0B-3927-408A-AC9F-9C3EDFF9B2C2}"/>
          </ac:spMkLst>
        </pc:spChg>
        <pc:spChg chg="add mod">
          <ac:chgData name="J Adams" userId="055aee89-cfa4-4fd2-9f45-74035932919d" providerId="ADAL" clId="{6CA4DBC5-98A3-4C88-91E3-E7C30C737F28}" dt="2021-05-24T13:05:26.786" v="12630" actId="113"/>
          <ac:spMkLst>
            <pc:docMk/>
            <pc:sldMk cId="2794935840" sldId="305"/>
            <ac:spMk id="4" creationId="{E78940AE-E73B-4A53-B50F-1D0142551C1E}"/>
          </ac:spMkLst>
        </pc:spChg>
        <pc:picChg chg="add mod">
          <ac:chgData name="J Adams" userId="055aee89-cfa4-4fd2-9f45-74035932919d" providerId="ADAL" clId="{6CA4DBC5-98A3-4C88-91E3-E7C30C737F28}" dt="2021-05-24T12:59:13.864" v="12483" actId="1076"/>
          <ac:picMkLst>
            <pc:docMk/>
            <pc:sldMk cId="2794935840" sldId="305"/>
            <ac:picMk id="3" creationId="{37CA9700-30C5-480B-9AE9-93B3D3BEC535}"/>
          </ac:picMkLst>
        </pc:picChg>
      </pc:sldChg>
      <pc:sldChg chg="addSp delSp modSp new mod">
        <pc:chgData name="J Adams" userId="055aee89-cfa4-4fd2-9f45-74035932919d" providerId="ADAL" clId="{6CA4DBC5-98A3-4C88-91E3-E7C30C737F28}" dt="2021-05-24T13:42:33.319" v="12896" actId="255"/>
        <pc:sldMkLst>
          <pc:docMk/>
          <pc:sldMk cId="2476543732" sldId="306"/>
        </pc:sldMkLst>
        <pc:spChg chg="add del mod">
          <ac:chgData name="J Adams" userId="055aee89-cfa4-4fd2-9f45-74035932919d" providerId="ADAL" clId="{6CA4DBC5-98A3-4C88-91E3-E7C30C737F28}" dt="2021-05-24T13:06:32.187" v="12635"/>
          <ac:spMkLst>
            <pc:docMk/>
            <pc:sldMk cId="2476543732" sldId="306"/>
            <ac:spMk id="2" creationId="{2C0C5C2E-57D8-4CCD-B065-91E7D8223B43}"/>
          </ac:spMkLst>
        </pc:spChg>
        <pc:spChg chg="add mod">
          <ac:chgData name="J Adams" userId="055aee89-cfa4-4fd2-9f45-74035932919d" providerId="ADAL" clId="{6CA4DBC5-98A3-4C88-91E3-E7C30C737F28}" dt="2021-05-24T13:42:33.319" v="12896" actId="255"/>
          <ac:spMkLst>
            <pc:docMk/>
            <pc:sldMk cId="2476543732" sldId="306"/>
            <ac:spMk id="5" creationId="{0E380125-0ACA-462A-8772-4271F92A78F9}"/>
          </ac:spMkLst>
        </pc:spChg>
        <pc:picChg chg="add mod">
          <ac:chgData name="J Adams" userId="055aee89-cfa4-4fd2-9f45-74035932919d" providerId="ADAL" clId="{6CA4DBC5-98A3-4C88-91E3-E7C30C737F28}" dt="2021-05-24T13:06:45.724" v="12637" actId="1076"/>
          <ac:picMkLst>
            <pc:docMk/>
            <pc:sldMk cId="2476543732" sldId="306"/>
            <ac:picMk id="3" creationId="{4DF92402-C8B3-4C83-AF08-8B52DA38E961}"/>
          </ac:picMkLst>
        </pc:picChg>
        <pc:picChg chg="add mod">
          <ac:chgData name="J Adams" userId="055aee89-cfa4-4fd2-9f45-74035932919d" providerId="ADAL" clId="{6CA4DBC5-98A3-4C88-91E3-E7C30C737F28}" dt="2021-05-24T13:06:58.959" v="12639" actId="1076"/>
          <ac:picMkLst>
            <pc:docMk/>
            <pc:sldMk cId="2476543732" sldId="306"/>
            <ac:picMk id="4" creationId="{FA2C2593-B56E-4372-A803-AFA062BD0B7C}"/>
          </ac:picMkLst>
        </pc:picChg>
      </pc:sldChg>
      <pc:sldChg chg="addSp modSp new mod">
        <pc:chgData name="J Adams" userId="055aee89-cfa4-4fd2-9f45-74035932919d" providerId="ADAL" clId="{6CA4DBC5-98A3-4C88-91E3-E7C30C737F28}" dt="2021-05-24T13:27:30.598" v="12780" actId="1076"/>
        <pc:sldMkLst>
          <pc:docMk/>
          <pc:sldMk cId="451152087" sldId="307"/>
        </pc:sldMkLst>
        <pc:spChg chg="add mod">
          <ac:chgData name="J Adams" userId="055aee89-cfa4-4fd2-9f45-74035932919d" providerId="ADAL" clId="{6CA4DBC5-98A3-4C88-91E3-E7C30C737F28}" dt="2021-05-24T13:26:52.336" v="12778" actId="1076"/>
          <ac:spMkLst>
            <pc:docMk/>
            <pc:sldMk cId="451152087" sldId="307"/>
            <ac:spMk id="2" creationId="{7606AE66-B209-4F31-AD28-31BAA1E0E663}"/>
          </ac:spMkLst>
        </pc:spChg>
        <pc:spChg chg="add mod">
          <ac:chgData name="J Adams" userId="055aee89-cfa4-4fd2-9f45-74035932919d" providerId="ADAL" clId="{6CA4DBC5-98A3-4C88-91E3-E7C30C737F28}" dt="2021-05-24T13:27:30.598" v="12780" actId="1076"/>
          <ac:spMkLst>
            <pc:docMk/>
            <pc:sldMk cId="451152087" sldId="307"/>
            <ac:spMk id="3" creationId="{0F7A620B-8970-4B9F-A1BE-B056CFFBC866}"/>
          </ac:spMkLst>
        </pc:spChg>
      </pc:sldChg>
      <pc:sldChg chg="modSp add mod">
        <pc:chgData name="J Adams" userId="055aee89-cfa4-4fd2-9f45-74035932919d" providerId="ADAL" clId="{6CA4DBC5-98A3-4C88-91E3-E7C30C737F28}" dt="2021-05-24T13:32:04.764" v="12893" actId="113"/>
        <pc:sldMkLst>
          <pc:docMk/>
          <pc:sldMk cId="3665845326" sldId="308"/>
        </pc:sldMkLst>
        <pc:spChg chg="mod">
          <ac:chgData name="J Adams" userId="055aee89-cfa4-4fd2-9f45-74035932919d" providerId="ADAL" clId="{6CA4DBC5-98A3-4C88-91E3-E7C30C737F28}" dt="2021-05-24T13:27:50.667" v="12789" actId="20577"/>
          <ac:spMkLst>
            <pc:docMk/>
            <pc:sldMk cId="3665845326" sldId="308"/>
            <ac:spMk id="2" creationId="{7606AE66-B209-4F31-AD28-31BAA1E0E663}"/>
          </ac:spMkLst>
        </pc:spChg>
        <pc:spChg chg="mod">
          <ac:chgData name="J Adams" userId="055aee89-cfa4-4fd2-9f45-74035932919d" providerId="ADAL" clId="{6CA4DBC5-98A3-4C88-91E3-E7C30C737F28}" dt="2021-05-24T13:32:04.764" v="12893" actId="113"/>
          <ac:spMkLst>
            <pc:docMk/>
            <pc:sldMk cId="3665845326" sldId="308"/>
            <ac:spMk id="3" creationId="{0F7A620B-8970-4B9F-A1BE-B056CFFBC866}"/>
          </ac:spMkLst>
        </pc:spChg>
      </pc:sldChg>
      <pc:sldChg chg="addSp modSp new mod ord">
        <pc:chgData name="J Adams" userId="055aee89-cfa4-4fd2-9f45-74035932919d" providerId="ADAL" clId="{6CA4DBC5-98A3-4C88-91E3-E7C30C737F28}" dt="2021-05-24T14:02:13.327" v="13175"/>
        <pc:sldMkLst>
          <pc:docMk/>
          <pc:sldMk cId="3801045208" sldId="309"/>
        </pc:sldMkLst>
        <pc:spChg chg="add mod">
          <ac:chgData name="J Adams" userId="055aee89-cfa4-4fd2-9f45-74035932919d" providerId="ADAL" clId="{6CA4DBC5-98A3-4C88-91E3-E7C30C737F28}" dt="2021-05-24T14:01:42.853" v="13173" actId="20577"/>
          <ac:spMkLst>
            <pc:docMk/>
            <pc:sldMk cId="3801045208" sldId="309"/>
            <ac:spMk id="2" creationId="{63B21DE9-AD09-4304-907D-1CEFC585110A}"/>
          </ac:spMkLst>
        </pc:spChg>
        <pc:spChg chg="add mod">
          <ac:chgData name="J Adams" userId="055aee89-cfa4-4fd2-9f45-74035932919d" providerId="ADAL" clId="{6CA4DBC5-98A3-4C88-91E3-E7C30C737F28}" dt="2021-05-24T13:51:36.702" v="13156" actId="20577"/>
          <ac:spMkLst>
            <pc:docMk/>
            <pc:sldMk cId="3801045208" sldId="309"/>
            <ac:spMk id="3" creationId="{5FDF92AA-A2C7-498A-A5C6-CC80BC8A090B}"/>
          </ac:spMkLst>
        </pc:spChg>
        <pc:picChg chg="add mod">
          <ac:chgData name="J Adams" userId="055aee89-cfa4-4fd2-9f45-74035932919d" providerId="ADAL" clId="{6CA4DBC5-98A3-4C88-91E3-E7C30C737F28}" dt="2021-05-24T13:54:30.021" v="13161" actId="208"/>
          <ac:picMkLst>
            <pc:docMk/>
            <pc:sldMk cId="3801045208" sldId="309"/>
            <ac:picMk id="4" creationId="{18F3387A-168F-4BAF-9789-1D0569F9FAE8}"/>
          </ac:picMkLst>
        </pc:picChg>
      </pc:sldChg>
      <pc:sldChg chg="addSp delSp modSp new mod ord">
        <pc:chgData name="J Adams" userId="055aee89-cfa4-4fd2-9f45-74035932919d" providerId="ADAL" clId="{6CA4DBC5-98A3-4C88-91E3-E7C30C737F28}" dt="2021-05-24T15:10:08.833" v="20701" actId="1076"/>
        <pc:sldMkLst>
          <pc:docMk/>
          <pc:sldMk cId="1116320736" sldId="310"/>
        </pc:sldMkLst>
        <pc:picChg chg="add del mod">
          <ac:chgData name="J Adams" userId="055aee89-cfa4-4fd2-9f45-74035932919d" providerId="ADAL" clId="{6CA4DBC5-98A3-4C88-91E3-E7C30C737F28}" dt="2021-05-24T14:11:26.426" v="13192" actId="22"/>
          <ac:picMkLst>
            <pc:docMk/>
            <pc:sldMk cId="1116320736" sldId="310"/>
            <ac:picMk id="3" creationId="{8912A1AB-7D14-4E33-A8C6-B576417912E5}"/>
          </ac:picMkLst>
        </pc:picChg>
        <pc:picChg chg="add mod">
          <ac:chgData name="J Adams" userId="055aee89-cfa4-4fd2-9f45-74035932919d" providerId="ADAL" clId="{6CA4DBC5-98A3-4C88-91E3-E7C30C737F28}" dt="2021-05-24T15:10:08.833" v="20701" actId="1076"/>
          <ac:picMkLst>
            <pc:docMk/>
            <pc:sldMk cId="1116320736" sldId="310"/>
            <ac:picMk id="5" creationId="{47E95050-E26F-40F0-B5D8-36A2B9CB8FE7}"/>
          </ac:picMkLst>
        </pc:picChg>
      </pc:sldChg>
      <pc:sldChg chg="addSp delSp modSp new mod">
        <pc:chgData name="J Adams" userId="055aee89-cfa4-4fd2-9f45-74035932919d" providerId="ADAL" clId="{6CA4DBC5-98A3-4C88-91E3-E7C30C737F28}" dt="2021-05-24T15:04:14.740" v="17004" actId="14100"/>
        <pc:sldMkLst>
          <pc:docMk/>
          <pc:sldMk cId="3136459439" sldId="311"/>
        </pc:sldMkLst>
        <pc:spChg chg="add del mod">
          <ac:chgData name="J Adams" userId="055aee89-cfa4-4fd2-9f45-74035932919d" providerId="ADAL" clId="{6CA4DBC5-98A3-4C88-91E3-E7C30C737F28}" dt="2021-05-24T14:51:32.919" v="16951" actId="478"/>
          <ac:spMkLst>
            <pc:docMk/>
            <pc:sldMk cId="3136459439" sldId="311"/>
            <ac:spMk id="4" creationId="{D5AAFFC0-A608-423F-AD67-CD2A190E5CD7}"/>
          </ac:spMkLst>
        </pc:spChg>
        <pc:picChg chg="add mod">
          <ac:chgData name="J Adams" userId="055aee89-cfa4-4fd2-9f45-74035932919d" providerId="ADAL" clId="{6CA4DBC5-98A3-4C88-91E3-E7C30C737F28}" dt="2021-05-24T14:16:29.899" v="13264" actId="208"/>
          <ac:picMkLst>
            <pc:docMk/>
            <pc:sldMk cId="3136459439" sldId="311"/>
            <ac:picMk id="3" creationId="{7893BFC6-79C3-41C6-A620-5C00E850C3D5}"/>
          </ac:picMkLst>
        </pc:picChg>
        <pc:picChg chg="add del mod">
          <ac:chgData name="J Adams" userId="055aee89-cfa4-4fd2-9f45-74035932919d" providerId="ADAL" clId="{6CA4DBC5-98A3-4C88-91E3-E7C30C737F28}" dt="2021-05-24T15:03:18.209" v="16999" actId="478"/>
          <ac:picMkLst>
            <pc:docMk/>
            <pc:sldMk cId="3136459439" sldId="311"/>
            <ac:picMk id="6" creationId="{6528EAFD-36AC-4B99-A0C6-EBAE72ACC201}"/>
          </ac:picMkLst>
        </pc:picChg>
        <pc:picChg chg="add mod">
          <ac:chgData name="J Adams" userId="055aee89-cfa4-4fd2-9f45-74035932919d" providerId="ADAL" clId="{6CA4DBC5-98A3-4C88-91E3-E7C30C737F28}" dt="2021-05-24T15:04:14.740" v="17004" actId="14100"/>
          <ac:picMkLst>
            <pc:docMk/>
            <pc:sldMk cId="3136459439" sldId="311"/>
            <ac:picMk id="8" creationId="{A6892DEC-4B40-4B11-A16A-967F8C72BD80}"/>
          </ac:picMkLst>
        </pc:picChg>
      </pc:sldChg>
      <pc:sldChg chg="addSp modSp new mod">
        <pc:chgData name="J Adams" userId="055aee89-cfa4-4fd2-9f45-74035932919d" providerId="ADAL" clId="{6CA4DBC5-98A3-4C88-91E3-E7C30C737F28}" dt="2021-05-24T14:23:32.005" v="14758" actId="208"/>
        <pc:sldMkLst>
          <pc:docMk/>
          <pc:sldMk cId="174078573" sldId="312"/>
        </pc:sldMkLst>
        <pc:picChg chg="add mod">
          <ac:chgData name="J Adams" userId="055aee89-cfa4-4fd2-9f45-74035932919d" providerId="ADAL" clId="{6CA4DBC5-98A3-4C88-91E3-E7C30C737F28}" dt="2021-05-24T14:23:32.005" v="14758" actId="208"/>
          <ac:picMkLst>
            <pc:docMk/>
            <pc:sldMk cId="174078573" sldId="312"/>
            <ac:picMk id="3" creationId="{C5739DDD-8C53-4E4F-BE60-B5573F5F1FF8}"/>
          </ac:picMkLst>
        </pc:picChg>
      </pc:sldChg>
      <pc:sldChg chg="addSp modSp new mod">
        <pc:chgData name="J Adams" userId="055aee89-cfa4-4fd2-9f45-74035932919d" providerId="ADAL" clId="{6CA4DBC5-98A3-4C88-91E3-E7C30C737F28}" dt="2021-05-24T14:28:51.420" v="14767" actId="208"/>
        <pc:sldMkLst>
          <pc:docMk/>
          <pc:sldMk cId="1423016934" sldId="313"/>
        </pc:sldMkLst>
        <pc:picChg chg="add mod">
          <ac:chgData name="J Adams" userId="055aee89-cfa4-4fd2-9f45-74035932919d" providerId="ADAL" clId="{6CA4DBC5-98A3-4C88-91E3-E7C30C737F28}" dt="2021-05-24T14:28:51.420" v="14767" actId="208"/>
          <ac:picMkLst>
            <pc:docMk/>
            <pc:sldMk cId="1423016934" sldId="313"/>
            <ac:picMk id="3" creationId="{925DD0FC-D255-4F81-9F03-E3A4AC01D045}"/>
          </ac:picMkLst>
        </pc:picChg>
      </pc:sldChg>
      <pc:sldChg chg="addSp delSp modSp new mod">
        <pc:chgData name="J Adams" userId="055aee89-cfa4-4fd2-9f45-74035932919d" providerId="ADAL" clId="{6CA4DBC5-98A3-4C88-91E3-E7C30C737F28}" dt="2021-05-24T14:32:27.782" v="14867" actId="20577"/>
        <pc:sldMkLst>
          <pc:docMk/>
          <pc:sldMk cId="885495107" sldId="314"/>
        </pc:sldMkLst>
        <pc:spChg chg="mod">
          <ac:chgData name="J Adams" userId="055aee89-cfa4-4fd2-9f45-74035932919d" providerId="ADAL" clId="{6CA4DBC5-98A3-4C88-91E3-E7C30C737F28}" dt="2021-05-24T14:32:27.782" v="14867" actId="20577"/>
          <ac:spMkLst>
            <pc:docMk/>
            <pc:sldMk cId="885495107" sldId="314"/>
            <ac:spMk id="2" creationId="{0CB5F818-D5CB-45F6-875E-F7D502AD3390}"/>
          </ac:spMkLst>
        </pc:spChg>
        <pc:spChg chg="del mod">
          <ac:chgData name="J Adams" userId="055aee89-cfa4-4fd2-9f45-74035932919d" providerId="ADAL" clId="{6CA4DBC5-98A3-4C88-91E3-E7C30C737F28}" dt="2021-05-24T14:31:17.032" v="14807" actId="478"/>
          <ac:spMkLst>
            <pc:docMk/>
            <pc:sldMk cId="885495107" sldId="314"/>
            <ac:spMk id="3" creationId="{9EDEED90-7B33-4821-A45F-80FB1783FD54}"/>
          </ac:spMkLst>
        </pc:spChg>
        <pc:picChg chg="add mod">
          <ac:chgData name="J Adams" userId="055aee89-cfa4-4fd2-9f45-74035932919d" providerId="ADAL" clId="{6CA4DBC5-98A3-4C88-91E3-E7C30C737F28}" dt="2021-05-24T14:31:58.659" v="14815" actId="1076"/>
          <ac:picMkLst>
            <pc:docMk/>
            <pc:sldMk cId="885495107" sldId="314"/>
            <ac:picMk id="5" creationId="{A605944E-5D04-4122-AB11-62473FA46CBC}"/>
          </ac:picMkLst>
        </pc:picChg>
      </pc:sldChg>
      <pc:sldChg chg="addSp delSp modSp add mod">
        <pc:chgData name="J Adams" userId="055aee89-cfa4-4fd2-9f45-74035932919d" providerId="ADAL" clId="{6CA4DBC5-98A3-4C88-91E3-E7C30C737F28}" dt="2021-05-24T14:34:49.879" v="16162" actId="20577"/>
        <pc:sldMkLst>
          <pc:docMk/>
          <pc:sldMk cId="3692808480" sldId="315"/>
        </pc:sldMkLst>
        <pc:spChg chg="add mod">
          <ac:chgData name="J Adams" userId="055aee89-cfa4-4fd2-9f45-74035932919d" providerId="ADAL" clId="{6CA4DBC5-98A3-4C88-91E3-E7C30C737F28}" dt="2021-05-24T14:34:49.879" v="16162" actId="20577"/>
          <ac:spMkLst>
            <pc:docMk/>
            <pc:sldMk cId="3692808480" sldId="315"/>
            <ac:spMk id="3" creationId="{01328D28-755F-42EC-90AD-2E03C6302B77}"/>
          </ac:spMkLst>
        </pc:spChg>
        <pc:picChg chg="del">
          <ac:chgData name="J Adams" userId="055aee89-cfa4-4fd2-9f45-74035932919d" providerId="ADAL" clId="{6CA4DBC5-98A3-4C88-91E3-E7C30C737F28}" dt="2021-05-24T14:32:54.315" v="14869" actId="478"/>
          <ac:picMkLst>
            <pc:docMk/>
            <pc:sldMk cId="3692808480" sldId="315"/>
            <ac:picMk id="5" creationId="{A605944E-5D04-4122-AB11-62473FA46CBC}"/>
          </ac:picMkLst>
        </pc:picChg>
      </pc:sldChg>
      <pc:sldChg chg="new del">
        <pc:chgData name="J Adams" userId="055aee89-cfa4-4fd2-9f45-74035932919d" providerId="ADAL" clId="{6CA4DBC5-98A3-4C88-91E3-E7C30C737F28}" dt="2021-05-24T14:38:04.657" v="16657" actId="2696"/>
        <pc:sldMkLst>
          <pc:docMk/>
          <pc:sldMk cId="2161413570" sldId="316"/>
        </pc:sldMkLst>
      </pc:sldChg>
      <pc:sldChg chg="modSp add mod">
        <pc:chgData name="J Adams" userId="055aee89-cfa4-4fd2-9f45-74035932919d" providerId="ADAL" clId="{6CA4DBC5-98A3-4C88-91E3-E7C30C737F28}" dt="2021-05-24T14:36:07.364" v="16625" actId="20577"/>
        <pc:sldMkLst>
          <pc:docMk/>
          <pc:sldMk cId="2741631813" sldId="317"/>
        </pc:sldMkLst>
        <pc:spChg chg="mod">
          <ac:chgData name="J Adams" userId="055aee89-cfa4-4fd2-9f45-74035932919d" providerId="ADAL" clId="{6CA4DBC5-98A3-4C88-91E3-E7C30C737F28}" dt="2021-05-24T14:36:07.364" v="16625" actId="20577"/>
          <ac:spMkLst>
            <pc:docMk/>
            <pc:sldMk cId="2741631813" sldId="317"/>
            <ac:spMk id="3" creationId="{01328D28-755F-42EC-90AD-2E03C6302B77}"/>
          </ac:spMkLst>
        </pc:spChg>
      </pc:sldChg>
      <pc:sldChg chg="modSp add mod">
        <pc:chgData name="J Adams" userId="055aee89-cfa4-4fd2-9f45-74035932919d" providerId="ADAL" clId="{6CA4DBC5-98A3-4C88-91E3-E7C30C737F28}" dt="2021-05-24T14:36:36.245" v="16632" actId="113"/>
        <pc:sldMkLst>
          <pc:docMk/>
          <pc:sldMk cId="1243115229" sldId="318"/>
        </pc:sldMkLst>
        <pc:spChg chg="mod">
          <ac:chgData name="J Adams" userId="055aee89-cfa4-4fd2-9f45-74035932919d" providerId="ADAL" clId="{6CA4DBC5-98A3-4C88-91E3-E7C30C737F28}" dt="2021-05-24T14:36:36.245" v="16632" actId="113"/>
          <ac:spMkLst>
            <pc:docMk/>
            <pc:sldMk cId="1243115229" sldId="318"/>
            <ac:spMk id="3" creationId="{01328D28-755F-42EC-90AD-2E03C6302B77}"/>
          </ac:spMkLst>
        </pc:spChg>
      </pc:sldChg>
      <pc:sldChg chg="modSp add mod">
        <pc:chgData name="J Adams" userId="055aee89-cfa4-4fd2-9f45-74035932919d" providerId="ADAL" clId="{6CA4DBC5-98A3-4C88-91E3-E7C30C737F28}" dt="2021-05-24T14:37:09.876" v="16641" actId="113"/>
        <pc:sldMkLst>
          <pc:docMk/>
          <pc:sldMk cId="3031483186" sldId="319"/>
        </pc:sldMkLst>
        <pc:spChg chg="mod">
          <ac:chgData name="J Adams" userId="055aee89-cfa4-4fd2-9f45-74035932919d" providerId="ADAL" clId="{6CA4DBC5-98A3-4C88-91E3-E7C30C737F28}" dt="2021-05-24T14:37:09.876" v="16641" actId="113"/>
          <ac:spMkLst>
            <pc:docMk/>
            <pc:sldMk cId="3031483186" sldId="319"/>
            <ac:spMk id="3" creationId="{01328D28-755F-42EC-90AD-2E03C6302B77}"/>
          </ac:spMkLst>
        </pc:spChg>
      </pc:sldChg>
      <pc:sldChg chg="modSp add mod">
        <pc:chgData name="J Adams" userId="055aee89-cfa4-4fd2-9f45-74035932919d" providerId="ADAL" clId="{6CA4DBC5-98A3-4C88-91E3-E7C30C737F28}" dt="2021-05-24T14:37:47.654" v="16656" actId="20577"/>
        <pc:sldMkLst>
          <pc:docMk/>
          <pc:sldMk cId="2132567632" sldId="320"/>
        </pc:sldMkLst>
        <pc:spChg chg="mod">
          <ac:chgData name="J Adams" userId="055aee89-cfa4-4fd2-9f45-74035932919d" providerId="ADAL" clId="{6CA4DBC5-98A3-4C88-91E3-E7C30C737F28}" dt="2021-05-24T14:37:47.654" v="16656" actId="20577"/>
          <ac:spMkLst>
            <pc:docMk/>
            <pc:sldMk cId="2132567632" sldId="320"/>
            <ac:spMk id="3" creationId="{01328D28-755F-42EC-90AD-2E03C6302B77}"/>
          </ac:spMkLst>
        </pc:spChg>
      </pc:sldChg>
      <pc:sldChg chg="modSp new mod ord">
        <pc:chgData name="J Adams" userId="055aee89-cfa4-4fd2-9f45-74035932919d" providerId="ADAL" clId="{6CA4DBC5-98A3-4C88-91E3-E7C30C737F28}" dt="2021-05-24T14:47:52.904" v="16950" actId="20577"/>
        <pc:sldMkLst>
          <pc:docMk/>
          <pc:sldMk cId="3007180771" sldId="321"/>
        </pc:sldMkLst>
        <pc:spChg chg="mod">
          <ac:chgData name="J Adams" userId="055aee89-cfa4-4fd2-9f45-74035932919d" providerId="ADAL" clId="{6CA4DBC5-98A3-4C88-91E3-E7C30C737F28}" dt="2021-05-24T14:47:01.373" v="16917" actId="20577"/>
          <ac:spMkLst>
            <pc:docMk/>
            <pc:sldMk cId="3007180771" sldId="321"/>
            <ac:spMk id="2" creationId="{089663D2-A1E0-459A-A35D-6834F076F28E}"/>
          </ac:spMkLst>
        </pc:spChg>
        <pc:spChg chg="mod">
          <ac:chgData name="J Adams" userId="055aee89-cfa4-4fd2-9f45-74035932919d" providerId="ADAL" clId="{6CA4DBC5-98A3-4C88-91E3-E7C30C737F28}" dt="2021-05-24T14:47:52.904" v="16950" actId="20577"/>
          <ac:spMkLst>
            <pc:docMk/>
            <pc:sldMk cId="3007180771" sldId="321"/>
            <ac:spMk id="3" creationId="{2C21A631-45EE-4707-BBFF-BC0658885456}"/>
          </ac:spMkLst>
        </pc:spChg>
      </pc:sldChg>
      <pc:sldChg chg="addSp modSp new mod">
        <pc:chgData name="J Adams" userId="055aee89-cfa4-4fd2-9f45-74035932919d" providerId="ADAL" clId="{6CA4DBC5-98A3-4C88-91E3-E7C30C737F28}" dt="2021-05-24T14:57:58.602" v="16983" actId="1076"/>
        <pc:sldMkLst>
          <pc:docMk/>
          <pc:sldMk cId="1180602111" sldId="322"/>
        </pc:sldMkLst>
        <pc:picChg chg="add mod">
          <ac:chgData name="J Adams" userId="055aee89-cfa4-4fd2-9f45-74035932919d" providerId="ADAL" clId="{6CA4DBC5-98A3-4C88-91E3-E7C30C737F28}" dt="2021-05-24T14:57:04.058" v="16976" actId="14100"/>
          <ac:picMkLst>
            <pc:docMk/>
            <pc:sldMk cId="1180602111" sldId="322"/>
            <ac:picMk id="3" creationId="{4153A5A3-7293-412E-A603-3B1630D98E91}"/>
          </ac:picMkLst>
        </pc:picChg>
        <pc:picChg chg="add mod">
          <ac:chgData name="J Adams" userId="055aee89-cfa4-4fd2-9f45-74035932919d" providerId="ADAL" clId="{6CA4DBC5-98A3-4C88-91E3-E7C30C737F28}" dt="2021-05-24T14:57:06.446" v="16977" actId="1076"/>
          <ac:picMkLst>
            <pc:docMk/>
            <pc:sldMk cId="1180602111" sldId="322"/>
            <ac:picMk id="5" creationId="{6CAB6A41-1F1E-4DB3-8030-A667D8FEDD22}"/>
          </ac:picMkLst>
        </pc:picChg>
        <pc:picChg chg="add mod">
          <ac:chgData name="J Adams" userId="055aee89-cfa4-4fd2-9f45-74035932919d" providerId="ADAL" clId="{6CA4DBC5-98A3-4C88-91E3-E7C30C737F28}" dt="2021-05-24T14:57:58.602" v="16983" actId="1076"/>
          <ac:picMkLst>
            <pc:docMk/>
            <pc:sldMk cId="1180602111" sldId="322"/>
            <ac:picMk id="7" creationId="{13697D15-2F77-4800-B3A0-785F1E8DE4C8}"/>
          </ac:picMkLst>
        </pc:picChg>
      </pc:sldChg>
      <pc:sldChg chg="add">
        <pc:chgData name="J Adams" userId="055aee89-cfa4-4fd2-9f45-74035932919d" providerId="ADAL" clId="{6CA4DBC5-98A3-4C88-91E3-E7C30C737F28}" dt="2021-05-24T15:08:43.419" v="20700" actId="2890"/>
        <pc:sldMkLst>
          <pc:docMk/>
          <pc:sldMk cId="1199124711" sldId="323"/>
        </pc:sldMkLst>
      </pc:sldChg>
    </pc:docChg>
  </pc:docChgLst>
  <pc:docChgLst>
    <pc:chgData name="J Adams" userId="055aee89-cfa4-4fd2-9f45-74035932919d" providerId="ADAL" clId="{DABF3651-3A44-4735-B0C9-B7A51B596DF4}"/>
    <pc:docChg chg="modSld">
      <pc:chgData name="J Adams" userId="055aee89-cfa4-4fd2-9f45-74035932919d" providerId="ADAL" clId="{DABF3651-3A44-4735-B0C9-B7A51B596DF4}" dt="2021-05-25T08:42:17.806" v="9" actId="1076"/>
      <pc:docMkLst>
        <pc:docMk/>
      </pc:docMkLst>
      <pc:sldChg chg="modSp mod">
        <pc:chgData name="J Adams" userId="055aee89-cfa4-4fd2-9f45-74035932919d" providerId="ADAL" clId="{DABF3651-3A44-4735-B0C9-B7A51B596DF4}" dt="2021-05-25T08:42:17.806" v="9" actId="1076"/>
        <pc:sldMkLst>
          <pc:docMk/>
          <pc:sldMk cId="1116320736" sldId="310"/>
        </pc:sldMkLst>
        <pc:picChg chg="mod">
          <ac:chgData name="J Adams" userId="055aee89-cfa4-4fd2-9f45-74035932919d" providerId="ADAL" clId="{DABF3651-3A44-4735-B0C9-B7A51B596DF4}" dt="2021-05-25T08:42:17.806" v="9" actId="1076"/>
          <ac:picMkLst>
            <pc:docMk/>
            <pc:sldMk cId="1116320736" sldId="310"/>
            <ac:picMk id="5" creationId="{47E95050-E26F-40F0-B5D8-36A2B9CB8FE7}"/>
          </ac:picMkLst>
        </pc:picChg>
      </pc:sldChg>
    </pc:docChg>
  </pc:docChgLst>
  <pc:docChgLst>
    <pc:chgData name="J Adams" userId="055aee89-cfa4-4fd2-9f45-74035932919d" providerId="ADAL" clId="{2B6B36FF-E9E7-44C6-8933-681396E357B4}"/>
    <pc:docChg chg="modSld">
      <pc:chgData name="J Adams" userId="055aee89-cfa4-4fd2-9f45-74035932919d" providerId="ADAL" clId="{2B6B36FF-E9E7-44C6-8933-681396E357B4}" dt="2022-02-02T07:21:29.645" v="6" actId="20577"/>
      <pc:docMkLst>
        <pc:docMk/>
      </pc:docMkLst>
      <pc:sldChg chg="modSp mod">
        <pc:chgData name="J Adams" userId="055aee89-cfa4-4fd2-9f45-74035932919d" providerId="ADAL" clId="{2B6B36FF-E9E7-44C6-8933-681396E357B4}" dt="2022-02-02T07:21:29.645" v="6" actId="20577"/>
        <pc:sldMkLst>
          <pc:docMk/>
          <pc:sldMk cId="2149723784" sldId="256"/>
        </pc:sldMkLst>
        <pc:spChg chg="mod">
          <ac:chgData name="J Adams" userId="055aee89-cfa4-4fd2-9f45-74035932919d" providerId="ADAL" clId="{2B6B36FF-E9E7-44C6-8933-681396E357B4}" dt="2022-02-02T07:21:29.645" v="6" actId="20577"/>
          <ac:spMkLst>
            <pc:docMk/>
            <pc:sldMk cId="2149723784" sldId="256"/>
            <ac:spMk id="2" creationId="{00000000-0000-0000-0000-000000000000}"/>
          </ac:spMkLst>
        </pc:spChg>
      </pc:sldChg>
    </pc:docChg>
  </pc:docChgLst>
  <pc:docChgLst>
    <pc:chgData name="J Adams" userId="055aee89-cfa4-4fd2-9f45-74035932919d" providerId="ADAL" clId="{065A5606-0D3C-4F37-9391-286B540DB3CB}"/>
    <pc:docChg chg="custSel addSld delSld modSld">
      <pc:chgData name="J Adams" userId="055aee89-cfa4-4fd2-9f45-74035932919d" providerId="ADAL" clId="{065A5606-0D3C-4F37-9391-286B540DB3CB}" dt="2021-05-25T08:38:18.928" v="126" actId="1076"/>
      <pc:docMkLst>
        <pc:docMk/>
      </pc:docMkLst>
      <pc:sldChg chg="del">
        <pc:chgData name="J Adams" userId="055aee89-cfa4-4fd2-9f45-74035932919d" providerId="ADAL" clId="{065A5606-0D3C-4F37-9391-286B540DB3CB}" dt="2021-05-25T08:34:18.901" v="108" actId="2696"/>
        <pc:sldMkLst>
          <pc:docMk/>
          <pc:sldMk cId="2129000429" sldId="262"/>
        </pc:sldMkLst>
      </pc:sldChg>
      <pc:sldChg chg="del">
        <pc:chgData name="J Adams" userId="055aee89-cfa4-4fd2-9f45-74035932919d" providerId="ADAL" clId="{065A5606-0D3C-4F37-9391-286B540DB3CB}" dt="2021-05-25T08:34:22.296" v="109" actId="2696"/>
        <pc:sldMkLst>
          <pc:docMk/>
          <pc:sldMk cId="2124764832" sldId="263"/>
        </pc:sldMkLst>
      </pc:sldChg>
      <pc:sldChg chg="modSp mod">
        <pc:chgData name="J Adams" userId="055aee89-cfa4-4fd2-9f45-74035932919d" providerId="ADAL" clId="{065A5606-0D3C-4F37-9391-286B540DB3CB}" dt="2021-05-25T08:34:02.946" v="107" actId="5793"/>
        <pc:sldMkLst>
          <pc:docMk/>
          <pc:sldMk cId="1909065755" sldId="272"/>
        </pc:sldMkLst>
        <pc:spChg chg="mod">
          <ac:chgData name="J Adams" userId="055aee89-cfa4-4fd2-9f45-74035932919d" providerId="ADAL" clId="{065A5606-0D3C-4F37-9391-286B540DB3CB}" dt="2021-05-25T08:34:02.946" v="107" actId="5793"/>
          <ac:spMkLst>
            <pc:docMk/>
            <pc:sldMk cId="1909065755" sldId="272"/>
            <ac:spMk id="3" creationId="{00000000-0000-0000-0000-000000000000}"/>
          </ac:spMkLst>
        </pc:spChg>
      </pc:sldChg>
      <pc:sldChg chg="modSp mod">
        <pc:chgData name="J Adams" userId="055aee89-cfa4-4fd2-9f45-74035932919d" providerId="ADAL" clId="{065A5606-0D3C-4F37-9391-286B540DB3CB}" dt="2021-05-25T07:52:23.777" v="1" actId="1076"/>
        <pc:sldMkLst>
          <pc:docMk/>
          <pc:sldMk cId="174078573" sldId="312"/>
        </pc:sldMkLst>
        <pc:picChg chg="mod">
          <ac:chgData name="J Adams" userId="055aee89-cfa4-4fd2-9f45-74035932919d" providerId="ADAL" clId="{065A5606-0D3C-4F37-9391-286B540DB3CB}" dt="2021-05-25T07:52:23.777" v="1" actId="1076"/>
          <ac:picMkLst>
            <pc:docMk/>
            <pc:sldMk cId="174078573" sldId="312"/>
            <ac:picMk id="3" creationId="{C5739DDD-8C53-4E4F-BE60-B5573F5F1FF8}"/>
          </ac:picMkLst>
        </pc:picChg>
      </pc:sldChg>
      <pc:sldChg chg="del">
        <pc:chgData name="J Adams" userId="055aee89-cfa4-4fd2-9f45-74035932919d" providerId="ADAL" clId="{065A5606-0D3C-4F37-9391-286B540DB3CB}" dt="2021-05-25T08:00:53.167" v="2" actId="2696"/>
        <pc:sldMkLst>
          <pc:docMk/>
          <pc:sldMk cId="1423016934" sldId="313"/>
        </pc:sldMkLst>
      </pc:sldChg>
      <pc:sldChg chg="modSp mod">
        <pc:chgData name="J Adams" userId="055aee89-cfa4-4fd2-9f45-74035932919d" providerId="ADAL" clId="{065A5606-0D3C-4F37-9391-286B540DB3CB}" dt="2021-05-25T08:10:12.884" v="100" actId="1076"/>
        <pc:sldMkLst>
          <pc:docMk/>
          <pc:sldMk cId="885495107" sldId="314"/>
        </pc:sldMkLst>
        <pc:spChg chg="mod">
          <ac:chgData name="J Adams" userId="055aee89-cfa4-4fd2-9f45-74035932919d" providerId="ADAL" clId="{065A5606-0D3C-4F37-9391-286B540DB3CB}" dt="2021-05-25T08:08:52.685" v="93" actId="207"/>
          <ac:spMkLst>
            <pc:docMk/>
            <pc:sldMk cId="885495107" sldId="314"/>
            <ac:spMk id="2" creationId="{0CB5F818-D5CB-45F6-875E-F7D502AD3390}"/>
          </ac:spMkLst>
        </pc:spChg>
        <pc:picChg chg="mod">
          <ac:chgData name="J Adams" userId="055aee89-cfa4-4fd2-9f45-74035932919d" providerId="ADAL" clId="{065A5606-0D3C-4F37-9391-286B540DB3CB}" dt="2021-05-25T08:10:12.884" v="100" actId="1076"/>
          <ac:picMkLst>
            <pc:docMk/>
            <pc:sldMk cId="885495107" sldId="314"/>
            <ac:picMk id="5" creationId="{A605944E-5D04-4122-AB11-62473FA46CBC}"/>
          </ac:picMkLst>
        </pc:picChg>
      </pc:sldChg>
      <pc:sldChg chg="del">
        <pc:chgData name="J Adams" userId="055aee89-cfa4-4fd2-9f45-74035932919d" providerId="ADAL" clId="{065A5606-0D3C-4F37-9391-286B540DB3CB}" dt="2021-05-25T08:06:27.941" v="61" actId="2696"/>
        <pc:sldMkLst>
          <pc:docMk/>
          <pc:sldMk cId="1180602111" sldId="322"/>
        </pc:sldMkLst>
      </pc:sldChg>
      <pc:sldChg chg="addSp modSp new mod">
        <pc:chgData name="J Adams" userId="055aee89-cfa4-4fd2-9f45-74035932919d" providerId="ADAL" clId="{065A5606-0D3C-4F37-9391-286B540DB3CB}" dt="2021-05-25T08:01:41.117" v="14" actId="1076"/>
        <pc:sldMkLst>
          <pc:docMk/>
          <pc:sldMk cId="2746091801" sldId="324"/>
        </pc:sldMkLst>
        <pc:picChg chg="add mod">
          <ac:chgData name="J Adams" userId="055aee89-cfa4-4fd2-9f45-74035932919d" providerId="ADAL" clId="{065A5606-0D3C-4F37-9391-286B540DB3CB}" dt="2021-05-25T08:01:41.117" v="14" actId="1076"/>
          <ac:picMkLst>
            <pc:docMk/>
            <pc:sldMk cId="2746091801" sldId="324"/>
            <ac:picMk id="3" creationId="{7E465E42-53C5-40CE-948E-3F3A5D847AEE}"/>
          </ac:picMkLst>
        </pc:picChg>
      </pc:sldChg>
      <pc:sldChg chg="addSp modSp new mod">
        <pc:chgData name="J Adams" userId="055aee89-cfa4-4fd2-9f45-74035932919d" providerId="ADAL" clId="{065A5606-0D3C-4F37-9391-286B540DB3CB}" dt="2021-05-25T08:02:31.505" v="22" actId="1076"/>
        <pc:sldMkLst>
          <pc:docMk/>
          <pc:sldMk cId="1864070785" sldId="325"/>
        </pc:sldMkLst>
        <pc:picChg chg="add mod">
          <ac:chgData name="J Adams" userId="055aee89-cfa4-4fd2-9f45-74035932919d" providerId="ADAL" clId="{065A5606-0D3C-4F37-9391-286B540DB3CB}" dt="2021-05-25T08:02:31.505" v="22" actId="1076"/>
          <ac:picMkLst>
            <pc:docMk/>
            <pc:sldMk cId="1864070785" sldId="325"/>
            <ac:picMk id="3" creationId="{C807695D-7293-48F3-BC4B-06D76D601E81}"/>
          </ac:picMkLst>
        </pc:picChg>
      </pc:sldChg>
      <pc:sldChg chg="addSp modSp new mod">
        <pc:chgData name="J Adams" userId="055aee89-cfa4-4fd2-9f45-74035932919d" providerId="ADAL" clId="{065A5606-0D3C-4F37-9391-286B540DB3CB}" dt="2021-05-25T08:03:16.422" v="31" actId="1076"/>
        <pc:sldMkLst>
          <pc:docMk/>
          <pc:sldMk cId="3406050853" sldId="326"/>
        </pc:sldMkLst>
        <pc:picChg chg="add mod">
          <ac:chgData name="J Adams" userId="055aee89-cfa4-4fd2-9f45-74035932919d" providerId="ADAL" clId="{065A5606-0D3C-4F37-9391-286B540DB3CB}" dt="2021-05-25T08:03:16.422" v="31" actId="1076"/>
          <ac:picMkLst>
            <pc:docMk/>
            <pc:sldMk cId="3406050853" sldId="326"/>
            <ac:picMk id="3" creationId="{5BE0C695-D6F8-4D61-8E06-D8D54968CA07}"/>
          </ac:picMkLst>
        </pc:picChg>
      </pc:sldChg>
      <pc:sldChg chg="addSp modSp new mod">
        <pc:chgData name="J Adams" userId="055aee89-cfa4-4fd2-9f45-74035932919d" providerId="ADAL" clId="{065A5606-0D3C-4F37-9391-286B540DB3CB}" dt="2021-05-25T08:04:47.464" v="42" actId="688"/>
        <pc:sldMkLst>
          <pc:docMk/>
          <pc:sldMk cId="2768074724" sldId="327"/>
        </pc:sldMkLst>
        <pc:picChg chg="add mod">
          <ac:chgData name="J Adams" userId="055aee89-cfa4-4fd2-9f45-74035932919d" providerId="ADAL" clId="{065A5606-0D3C-4F37-9391-286B540DB3CB}" dt="2021-05-25T08:04:47.464" v="42" actId="688"/>
          <ac:picMkLst>
            <pc:docMk/>
            <pc:sldMk cId="2768074724" sldId="327"/>
            <ac:picMk id="3" creationId="{F7DC9DAC-08B4-4A32-A92B-D4E9DA33AB1B}"/>
          </ac:picMkLst>
        </pc:picChg>
      </pc:sldChg>
      <pc:sldChg chg="addSp modSp new mod">
        <pc:chgData name="J Adams" userId="055aee89-cfa4-4fd2-9f45-74035932919d" providerId="ADAL" clId="{065A5606-0D3C-4F37-9391-286B540DB3CB}" dt="2021-05-25T08:05:33.281" v="52" actId="1076"/>
        <pc:sldMkLst>
          <pc:docMk/>
          <pc:sldMk cId="702432226" sldId="328"/>
        </pc:sldMkLst>
        <pc:picChg chg="add mod">
          <ac:chgData name="J Adams" userId="055aee89-cfa4-4fd2-9f45-74035932919d" providerId="ADAL" clId="{065A5606-0D3C-4F37-9391-286B540DB3CB}" dt="2021-05-25T08:05:33.281" v="52" actId="1076"/>
          <ac:picMkLst>
            <pc:docMk/>
            <pc:sldMk cId="702432226" sldId="328"/>
            <ac:picMk id="3" creationId="{CA9C6209-BC32-4755-8290-AAE2219FA5E3}"/>
          </ac:picMkLst>
        </pc:picChg>
      </pc:sldChg>
      <pc:sldChg chg="addSp modSp new mod">
        <pc:chgData name="J Adams" userId="055aee89-cfa4-4fd2-9f45-74035932919d" providerId="ADAL" clId="{065A5606-0D3C-4F37-9391-286B540DB3CB}" dt="2021-05-25T08:06:09.643" v="60" actId="1076"/>
        <pc:sldMkLst>
          <pc:docMk/>
          <pc:sldMk cId="650544715" sldId="329"/>
        </pc:sldMkLst>
        <pc:picChg chg="add mod">
          <ac:chgData name="J Adams" userId="055aee89-cfa4-4fd2-9f45-74035932919d" providerId="ADAL" clId="{065A5606-0D3C-4F37-9391-286B540DB3CB}" dt="2021-05-25T08:06:09.643" v="60" actId="1076"/>
          <ac:picMkLst>
            <pc:docMk/>
            <pc:sldMk cId="650544715" sldId="329"/>
            <ac:picMk id="3" creationId="{91D59261-9492-4BC8-B564-8AA5A5E521DD}"/>
          </ac:picMkLst>
        </pc:picChg>
      </pc:sldChg>
      <pc:sldChg chg="addSp delSp modSp new mod">
        <pc:chgData name="J Adams" userId="055aee89-cfa4-4fd2-9f45-74035932919d" providerId="ADAL" clId="{065A5606-0D3C-4F37-9391-286B540DB3CB}" dt="2021-05-25T08:37:20.632" v="118" actId="14100"/>
        <pc:sldMkLst>
          <pc:docMk/>
          <pc:sldMk cId="3764172228" sldId="330"/>
        </pc:sldMkLst>
        <pc:spChg chg="del">
          <ac:chgData name="J Adams" userId="055aee89-cfa4-4fd2-9f45-74035932919d" providerId="ADAL" clId="{065A5606-0D3C-4F37-9391-286B540DB3CB}" dt="2021-05-25T08:37:04.095" v="111" actId="478"/>
          <ac:spMkLst>
            <pc:docMk/>
            <pc:sldMk cId="3764172228" sldId="330"/>
            <ac:spMk id="2" creationId="{F6115E2B-7DAD-44D4-B33A-6D6ED0BFF918}"/>
          </ac:spMkLst>
        </pc:spChg>
        <pc:spChg chg="del">
          <ac:chgData name="J Adams" userId="055aee89-cfa4-4fd2-9f45-74035932919d" providerId="ADAL" clId="{065A5606-0D3C-4F37-9391-286B540DB3CB}" dt="2021-05-25T08:37:05.651" v="112" actId="478"/>
          <ac:spMkLst>
            <pc:docMk/>
            <pc:sldMk cId="3764172228" sldId="330"/>
            <ac:spMk id="3" creationId="{A1B6BB3E-850A-4146-AFFB-E9D371F93742}"/>
          </ac:spMkLst>
        </pc:spChg>
        <pc:picChg chg="add mod">
          <ac:chgData name="J Adams" userId="055aee89-cfa4-4fd2-9f45-74035932919d" providerId="ADAL" clId="{065A5606-0D3C-4F37-9391-286B540DB3CB}" dt="2021-05-25T08:37:20.632" v="118" actId="14100"/>
          <ac:picMkLst>
            <pc:docMk/>
            <pc:sldMk cId="3764172228" sldId="330"/>
            <ac:picMk id="5" creationId="{BC02CA13-34B7-4082-B14B-CBA97A53FCD8}"/>
          </ac:picMkLst>
        </pc:picChg>
      </pc:sldChg>
      <pc:sldChg chg="addSp delSp modSp new mod">
        <pc:chgData name="J Adams" userId="055aee89-cfa4-4fd2-9f45-74035932919d" providerId="ADAL" clId="{065A5606-0D3C-4F37-9391-286B540DB3CB}" dt="2021-05-25T08:38:18.928" v="126" actId="1076"/>
        <pc:sldMkLst>
          <pc:docMk/>
          <pc:sldMk cId="1765632691" sldId="331"/>
        </pc:sldMkLst>
        <pc:spChg chg="del">
          <ac:chgData name="J Adams" userId="055aee89-cfa4-4fd2-9f45-74035932919d" providerId="ADAL" clId="{065A5606-0D3C-4F37-9391-286B540DB3CB}" dt="2021-05-25T08:38:03.887" v="120" actId="478"/>
          <ac:spMkLst>
            <pc:docMk/>
            <pc:sldMk cId="1765632691" sldId="331"/>
            <ac:spMk id="2" creationId="{A02CBA76-DD23-472F-BC4A-65C156B5AEF1}"/>
          </ac:spMkLst>
        </pc:spChg>
        <pc:spChg chg="del">
          <ac:chgData name="J Adams" userId="055aee89-cfa4-4fd2-9f45-74035932919d" providerId="ADAL" clId="{065A5606-0D3C-4F37-9391-286B540DB3CB}" dt="2021-05-25T08:38:06.767" v="121" actId="478"/>
          <ac:spMkLst>
            <pc:docMk/>
            <pc:sldMk cId="1765632691" sldId="331"/>
            <ac:spMk id="3" creationId="{322AB1A3-BEE0-422B-992E-0AA9F969CA22}"/>
          </ac:spMkLst>
        </pc:spChg>
        <pc:picChg chg="add mod">
          <ac:chgData name="J Adams" userId="055aee89-cfa4-4fd2-9f45-74035932919d" providerId="ADAL" clId="{065A5606-0D3C-4F37-9391-286B540DB3CB}" dt="2021-05-25T08:38:18.928" v="126" actId="1076"/>
          <ac:picMkLst>
            <pc:docMk/>
            <pc:sldMk cId="1765632691" sldId="331"/>
            <ac:picMk id="5" creationId="{5F903FB0-2D1C-4D69-95DB-1EC0F2C08F26}"/>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7220D04-9FB1-40F7-B019-868F418DCD2C}" type="datetimeFigureOut">
              <a:rPr lang="en-GB" smtClean="0"/>
              <a:t>02/02/2022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1688804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7220D04-9FB1-40F7-B019-868F418DCD2C}" type="datetimeFigureOut">
              <a:rPr lang="en-GB" smtClean="0"/>
              <a:t>02/02/2022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364324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7220D04-9FB1-40F7-B019-868F418DCD2C}" type="datetimeFigureOut">
              <a:rPr lang="en-GB" smtClean="0"/>
              <a:t>02/02/2022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2721628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7220D04-9FB1-40F7-B019-868F418DCD2C}" type="datetimeFigureOut">
              <a:rPr lang="en-GB" smtClean="0"/>
              <a:t>02/02/2022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1318040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7220D04-9FB1-40F7-B019-868F418DCD2C}" type="datetimeFigureOut">
              <a:rPr lang="en-GB" smtClean="0"/>
              <a:t>02/02/2022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688459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7220D04-9FB1-40F7-B019-868F418DCD2C}" type="datetimeFigureOut">
              <a:rPr lang="en-GB" smtClean="0"/>
              <a:t>02/02/2022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261401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7220D04-9FB1-40F7-B019-868F418DCD2C}" type="datetimeFigureOut">
              <a:rPr lang="en-GB" smtClean="0"/>
              <a:t>02/02/2022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3421821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7220D04-9FB1-40F7-B019-868F418DCD2C}" type="datetimeFigureOut">
              <a:rPr lang="en-GB" smtClean="0"/>
              <a:t>02/02/2022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426272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220D04-9FB1-40F7-B019-868F418DCD2C}" type="datetimeFigureOut">
              <a:rPr lang="en-GB" smtClean="0"/>
              <a:t>02/02/2022</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3302873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7220D04-9FB1-40F7-B019-868F418DCD2C}" type="datetimeFigureOut">
              <a:rPr lang="en-GB" smtClean="0"/>
              <a:t>02/02/2022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654846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7220D04-9FB1-40F7-B019-868F418DCD2C}" type="datetimeFigureOut">
              <a:rPr lang="en-GB" smtClean="0"/>
              <a:t>02/02/2022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4116313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220D04-9FB1-40F7-B019-868F418DCD2C}" type="datetimeFigureOut">
              <a:rPr lang="en-GB" smtClean="0"/>
              <a:t>02/02/2022</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3D720E-73F4-4A9C-A813-5BB0E68F94EF}" type="slidenum">
              <a:rPr lang="en-GB" smtClean="0"/>
              <a:t>‹#›</a:t>
            </a:fld>
            <a:endParaRPr lang="en-GB" dirty="0"/>
          </a:p>
        </p:txBody>
      </p:sp>
    </p:spTree>
    <p:extLst>
      <p:ext uri="{BB962C8B-B14F-4D97-AF65-F5344CB8AC3E}">
        <p14:creationId xmlns:p14="http://schemas.microsoft.com/office/powerpoint/2010/main" val="714351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hyperlink" Target="http://www.kent.ac.uk/careers/workin/medicalsales.htm" TargetMode="External"/><Relationship Id="rId3" Type="http://schemas.openxmlformats.org/officeDocument/2006/relationships/hyperlink" Target="http://www.kent.ac.uk/careers/sk/teamwork.htm" TargetMode="External"/><Relationship Id="rId7" Type="http://schemas.openxmlformats.org/officeDocument/2006/relationships/hyperlink" Target="http://www.kent.ac.uk/careers/sk/persuading.htm" TargetMode="External"/><Relationship Id="rId12" Type="http://schemas.openxmlformats.org/officeDocument/2006/relationships/hyperlink" Target="http://www.kent.ac.uk/careers/sk/time.htm" TargetMode="External"/><Relationship Id="rId2" Type="http://schemas.openxmlformats.org/officeDocument/2006/relationships/hyperlink" Target="http://www.kent.ac.uk/careers/sk/skillsactionplanning.htm" TargetMode="External"/><Relationship Id="rId1" Type="http://schemas.openxmlformats.org/officeDocument/2006/relationships/slideLayout" Target="../slideLayouts/slideLayout7.xml"/><Relationship Id="rId6" Type="http://schemas.openxmlformats.org/officeDocument/2006/relationships/hyperlink" Target="http://www.kent.ac.uk/careers/sk/lateral.htm" TargetMode="External"/><Relationship Id="rId11" Type="http://schemas.openxmlformats.org/officeDocument/2006/relationships/hyperlink" Target="http://www.kent.ac.uk/careers/presentationskills.htm" TargetMode="External"/><Relationship Id="rId5" Type="http://schemas.openxmlformats.org/officeDocument/2006/relationships/hyperlink" Target="http://www.kent.ac.uk/careers/sk/leadership.htm" TargetMode="External"/><Relationship Id="rId10" Type="http://schemas.openxmlformats.org/officeDocument/2006/relationships/hyperlink" Target="http://www.kent.ac.uk/careers/siteach.htm" TargetMode="External"/><Relationship Id="rId4" Type="http://schemas.openxmlformats.org/officeDocument/2006/relationships/hyperlink" Target="http://www.kent.ac.uk/careers/sk/decisionmaking.htm" TargetMode="External"/><Relationship Id="rId9" Type="http://schemas.openxmlformats.org/officeDocument/2006/relationships/hyperlink" Target="http://www.kent.ac.uk/careers/sk/communicating.htm"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www.unifrog.org/sign-in" TargetMode="External"/><Relationship Id="rId1" Type="http://schemas.openxmlformats.org/officeDocument/2006/relationships/slideLayout" Target="../slideLayouts/slideLayout7.xml"/><Relationship Id="rId6" Type="http://schemas.openxmlformats.org/officeDocument/2006/relationships/hyperlink" Target="https://www.unifrog.org/student/competencies" TargetMode="External"/><Relationship Id="rId5" Type="http://schemas.openxmlformats.org/officeDocument/2006/relationships/hyperlink" Target="https://www.unifrog.org/student/cv" TargetMode="External"/><Relationship Id="rId4" Type="http://schemas.openxmlformats.org/officeDocument/2006/relationships/hyperlink" Target="https://cdn.unifrog.org/video/pcj7t424pf/360.mp4"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hyperlink" Target="https://www.unifrog.org/student/know-how/cvs-resumes-and-cover-letters/how-to-write-a-winning-cover-letter"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s://cdn.unifrog.org/video/w2l3bc4d01/360.mp4"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52.png"/><Relationship Id="rId4" Type="http://schemas.openxmlformats.org/officeDocument/2006/relationships/image" Target="../media/image51.png"/></Relationships>
</file>

<file path=ppt/slides/_rels/slide61.xml.rels><?xml version="1.0" encoding="UTF-8" standalone="yes"?>
<Relationships xmlns="http://schemas.openxmlformats.org/package/2006/relationships"><Relationship Id="rId3" Type="http://schemas.openxmlformats.org/officeDocument/2006/relationships/hyperlink" Target="https://eur03.safelinks.protection.outlook.com/?url=https%3A%2F%2Fwww.careerswales.com%2Fserver.php%3Fshow%3Dnav.9050&amp;data=02%7C01%7C%7C60bc7faddb0245d2aed608d820c2e8d1%7Cb6e2610e17e9421eb1b3c999f015e03c%7C0%7C0%7C637295368785085786&amp;sdata=QT92zh4K2xpqunyi%2FW0ay0xrWczXpzKZkKBbErln5gs%3D&amp;reserved=0" TargetMode="External"/><Relationship Id="rId2" Type="http://schemas.openxmlformats.org/officeDocument/2006/relationships/hyperlink" Target="https://eur03.safelinks.protection.outlook.com/?url=https%3A%2F%2Fwww.bbc.co.uk%2Fbitesize%2Farticles%2Fz79h2sg&amp;data=02%7C01%7C%7C60bc7faddb0245d2aed608d820c2e8d1%7Cb6e2610e17e9421eb1b3c999f015e03c%7C0%7C0%7C637295368785075794&amp;sdata=56lK0kECzp%2Ftx8BeX2Zxu0JKAufPqIFYxYX8wwcJIHk%3D&amp;reserved=0" TargetMode="External"/><Relationship Id="rId1" Type="http://schemas.openxmlformats.org/officeDocument/2006/relationships/slideLayout" Target="../slideLayouts/slideLayout2.xml"/><Relationship Id="rId4" Type="http://schemas.openxmlformats.org/officeDocument/2006/relationships/hyperlink" Target="https://eur03.safelinks.protection.outlook.com/?url=https%3A%2F%2Fcareerswales.gov.wales%2Fbuzzquiz&amp;data=02%7C01%7C%7C60bc7faddb0245d2aed608d820c2e8d1%7Cb6e2610e17e9421eb1b3c999f015e03c%7C0%7C0%7C637295368785085786&amp;sdata=HTHfHt44aiVQNpuZbQYfqcWI8MyvfIIRs0TBzBkeq4I%3D&amp;reserved=0" TargetMode="External"/></Relationships>
</file>

<file path=ppt/slides/_rels/slide62.xml.rels><?xml version="1.0" encoding="UTF-8" standalone="yes"?>
<Relationships xmlns="http://schemas.openxmlformats.org/package/2006/relationships"><Relationship Id="rId2" Type="http://schemas.openxmlformats.org/officeDocument/2006/relationships/hyperlink" Target="https://eur03.safelinks.protection.outlook.com/?url=https%3A%2F%2Fwww.shldirect.com%2Fen%2Fpractice-tests&amp;data=02%7C01%7C%7C60bc7faddb0245d2aed608d820c2e8d1%7Cb6e2610e17e9421eb1b3c999f015e03c%7C0%7C0%7C637295368785095782&amp;sdata=I9KejjdyYxQ25%2B9BsUNeHHm85%2FegLwA0Sf%2F1qRMtveQ%3D&amp;reserved=0"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s://eur03.safelinks.protection.outlook.com/?url=https%3A%2F%2Fwww.royalnavy.mod.uk%2Fcareers%2Froyal-navy-recruitment-test%2Freasoning&amp;data=02%7C01%7C%7C60bc7faddb0245d2aed608d820c2e8d1%7Cb6e2610e17e9421eb1b3c999f015e03c%7C0%7C0%7C637295368785105780&amp;sdata=059Q2AADBYes7ZIPcjeSP97hT4q%2F6j%2Fbf9UXqSe1aUM%3D&amp;reserved=0" TargetMode="External"/><Relationship Id="rId2" Type="http://schemas.openxmlformats.org/officeDocument/2006/relationships/hyperlink" Target="https://eur03.safelinks.protection.outlook.com/?url=https%3A%2F%2Fassessment.aon.com%2Fen-us%2Fonline-assessment%2Fpractice-assessments&amp;data=02%7C01%7C%7C60bc7faddb0245d2aed608d820c2e8d1%7Cb6e2610e17e9421eb1b3c999f015e03c%7C0%7C0%7C637295368785095782&amp;sdata=sUvTljkZ8tJqbfddaaK40Y6P5KcDvRS%2FRP2N0nEwt8M%3D&amp;reserved=0" TargetMode="External"/><Relationship Id="rId1" Type="http://schemas.openxmlformats.org/officeDocument/2006/relationships/slideLayout" Target="../slideLayouts/slideLayout2.xml"/><Relationship Id="rId4" Type="http://schemas.openxmlformats.org/officeDocument/2006/relationships/hyperlink" Target="https://eur03.safelinks.protection.outlook.com/?url=https%3A%2F%2Fwww.raf.mod.uk%2Frecruitment%2Fhow-to-apply%2Fast&amp;data=02%7C01%7C%7C60bc7faddb0245d2aed608d820c2e8d1%7Cb6e2610e17e9421eb1b3c999f015e03c%7C0%7C0%7C637295368785105780&amp;sdata=2aYKTv%2Fv5%2FX78DtgMHRUDsOfhxj%2Fyo%2FLNNsr4U4uKM0%3D&amp;reserved=0"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21480" y="1764956"/>
            <a:ext cx="9144000" cy="2387600"/>
          </a:xfrm>
        </p:spPr>
        <p:txBody>
          <a:bodyPr>
            <a:normAutofit fontScale="90000"/>
          </a:bodyPr>
          <a:lstStyle/>
          <a:p>
            <a:r>
              <a:rPr lang="en-GB" b="1" dirty="0"/>
              <a:t>Year 10/11</a:t>
            </a:r>
            <a:br>
              <a:rPr lang="en-GB" b="1" dirty="0"/>
            </a:br>
            <a:r>
              <a:rPr lang="en-GB" b="1" dirty="0"/>
              <a:t>Preparation for</a:t>
            </a:r>
            <a:br>
              <a:rPr lang="en-GB" b="1" dirty="0"/>
            </a:br>
            <a:r>
              <a:rPr lang="en-GB" b="1" dirty="0"/>
              <a:t>Work Ready Day </a:t>
            </a:r>
          </a:p>
        </p:txBody>
      </p:sp>
      <p:pic>
        <p:nvPicPr>
          <p:cNvPr id="4" name="Picture 3"/>
          <p:cNvPicPr>
            <a:picLocks noChangeAspect="1"/>
          </p:cNvPicPr>
          <p:nvPr/>
        </p:nvPicPr>
        <p:blipFill rotWithShape="1">
          <a:blip r:embed="rId2"/>
          <a:srcRect b="7866"/>
          <a:stretch/>
        </p:blipFill>
        <p:spPr>
          <a:xfrm>
            <a:off x="810154" y="2543047"/>
            <a:ext cx="1116366" cy="1584212"/>
          </a:xfrm>
          <a:prstGeom prst="rect">
            <a:avLst/>
          </a:prstGeom>
        </p:spPr>
      </p:pic>
      <p:pic>
        <p:nvPicPr>
          <p:cNvPr id="5" name="Picture 4"/>
          <p:cNvPicPr>
            <a:picLocks noChangeAspect="1"/>
          </p:cNvPicPr>
          <p:nvPr/>
        </p:nvPicPr>
        <p:blipFill rotWithShape="1">
          <a:blip r:embed="rId3"/>
          <a:srcRect b="17283"/>
          <a:stretch/>
        </p:blipFill>
        <p:spPr>
          <a:xfrm>
            <a:off x="9027582" y="4114090"/>
            <a:ext cx="2475796" cy="2213039"/>
          </a:xfrm>
          <a:prstGeom prst="rect">
            <a:avLst/>
          </a:prstGeom>
        </p:spPr>
      </p:pic>
      <p:pic>
        <p:nvPicPr>
          <p:cNvPr id="6" name="Picture 5"/>
          <p:cNvPicPr>
            <a:picLocks noChangeAspect="1"/>
          </p:cNvPicPr>
          <p:nvPr/>
        </p:nvPicPr>
        <p:blipFill>
          <a:blip r:embed="rId4"/>
          <a:stretch>
            <a:fillRect/>
          </a:stretch>
        </p:blipFill>
        <p:spPr>
          <a:xfrm>
            <a:off x="627679" y="588432"/>
            <a:ext cx="1792642" cy="1570197"/>
          </a:xfrm>
          <a:prstGeom prst="rect">
            <a:avLst/>
          </a:prstGeom>
        </p:spPr>
      </p:pic>
      <p:pic>
        <p:nvPicPr>
          <p:cNvPr id="7" name="Picture 6"/>
          <p:cNvPicPr>
            <a:picLocks noChangeAspect="1"/>
          </p:cNvPicPr>
          <p:nvPr/>
        </p:nvPicPr>
        <p:blipFill rotWithShape="1">
          <a:blip r:embed="rId5"/>
          <a:srcRect b="12875"/>
          <a:stretch/>
        </p:blipFill>
        <p:spPr>
          <a:xfrm>
            <a:off x="9497960" y="588432"/>
            <a:ext cx="2357061" cy="2195537"/>
          </a:xfrm>
          <a:prstGeom prst="rect">
            <a:avLst/>
          </a:prstGeom>
        </p:spPr>
      </p:pic>
      <p:pic>
        <p:nvPicPr>
          <p:cNvPr id="8" name="Picture 7"/>
          <p:cNvPicPr>
            <a:picLocks noChangeAspect="1"/>
          </p:cNvPicPr>
          <p:nvPr/>
        </p:nvPicPr>
        <p:blipFill rotWithShape="1">
          <a:blip r:embed="rId6"/>
          <a:srcRect b="7652"/>
          <a:stretch/>
        </p:blipFill>
        <p:spPr>
          <a:xfrm>
            <a:off x="4649323" y="4741297"/>
            <a:ext cx="2336932" cy="1547311"/>
          </a:xfrm>
          <a:prstGeom prst="rect">
            <a:avLst/>
          </a:prstGeom>
        </p:spPr>
      </p:pic>
      <p:pic>
        <p:nvPicPr>
          <p:cNvPr id="10" name="Picture 9"/>
          <p:cNvPicPr>
            <a:picLocks noChangeAspect="1"/>
          </p:cNvPicPr>
          <p:nvPr/>
        </p:nvPicPr>
        <p:blipFill>
          <a:blip r:embed="rId7"/>
          <a:stretch>
            <a:fillRect/>
          </a:stretch>
        </p:blipFill>
        <p:spPr>
          <a:xfrm>
            <a:off x="5395955" y="217605"/>
            <a:ext cx="1436247" cy="1468595"/>
          </a:xfrm>
          <a:prstGeom prst="rect">
            <a:avLst/>
          </a:prstGeom>
        </p:spPr>
      </p:pic>
      <p:sp>
        <p:nvSpPr>
          <p:cNvPr id="3" name="TextBox 2">
            <a:extLst>
              <a:ext uri="{FF2B5EF4-FFF2-40B4-BE49-F238E27FC236}">
                <a16:creationId xmlns:a16="http://schemas.microsoft.com/office/drawing/2014/main" id="{27FFB655-45F2-44E4-8DA7-5A576AF1FB22}"/>
              </a:ext>
            </a:extLst>
          </p:cNvPr>
          <p:cNvSpPr txBox="1"/>
          <p:nvPr/>
        </p:nvSpPr>
        <p:spPr>
          <a:xfrm>
            <a:off x="200025" y="5329080"/>
            <a:ext cx="4192123" cy="1200329"/>
          </a:xfrm>
          <a:prstGeom prst="rect">
            <a:avLst/>
          </a:prstGeom>
          <a:noFill/>
        </p:spPr>
        <p:txBody>
          <a:bodyPr wrap="square" rtlCol="0">
            <a:spAutoFit/>
          </a:bodyPr>
          <a:lstStyle/>
          <a:p>
            <a:r>
              <a:rPr lang="en-GB" sz="2400" dirty="0"/>
              <a:t>Name: ____________________</a:t>
            </a:r>
          </a:p>
          <a:p>
            <a:endParaRPr lang="en-GB" sz="2400" dirty="0"/>
          </a:p>
          <a:p>
            <a:r>
              <a:rPr lang="en-GB" sz="2400" dirty="0"/>
              <a:t>Form: _______ </a:t>
            </a:r>
          </a:p>
        </p:txBody>
      </p:sp>
    </p:spTree>
    <p:extLst>
      <p:ext uri="{BB962C8B-B14F-4D97-AF65-F5344CB8AC3E}">
        <p14:creationId xmlns:p14="http://schemas.microsoft.com/office/powerpoint/2010/main" val="2149723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3592" y="1628800"/>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2" name="TextBox 1"/>
          <p:cNvSpPr txBox="1"/>
          <p:nvPr/>
        </p:nvSpPr>
        <p:spPr>
          <a:xfrm>
            <a:off x="297295" y="760215"/>
            <a:ext cx="11741426" cy="6494085"/>
          </a:xfrm>
          <a:prstGeom prst="rect">
            <a:avLst/>
          </a:prstGeom>
          <a:noFill/>
        </p:spPr>
        <p:txBody>
          <a:bodyPr wrap="square" rtlCol="0">
            <a:spAutoFit/>
          </a:bodyPr>
          <a:lstStyle/>
          <a:p>
            <a:r>
              <a:rPr lang="en-GB" sz="2400" b="1" dirty="0">
                <a:solidFill>
                  <a:prstClr val="black"/>
                </a:solidFill>
                <a:latin typeface="Calibri"/>
              </a:rPr>
              <a:t>Although your CV will generally be targeted towards the type of roles you are applying for, some companies will value certain skills over others. You need to decide </a:t>
            </a:r>
            <a:r>
              <a:rPr lang="en-GB" sz="2400" b="1" dirty="0">
                <a:solidFill>
                  <a:srgbClr val="7030A0"/>
                </a:solidFill>
                <a:effectLst>
                  <a:outerShdw blurRad="38100" dist="38100" dir="2700000" algn="tl">
                    <a:srgbClr val="000000">
                      <a:alpha val="43137"/>
                    </a:srgbClr>
                  </a:outerShdw>
                </a:effectLst>
                <a:latin typeface="Calibri"/>
              </a:rPr>
              <a:t>which skills are the most important </a:t>
            </a:r>
            <a:r>
              <a:rPr lang="en-GB" sz="2400" b="1" dirty="0">
                <a:solidFill>
                  <a:prstClr val="black"/>
                </a:solidFill>
                <a:latin typeface="Calibri"/>
              </a:rPr>
              <a:t>to the employer in question and make sure you include them </a:t>
            </a:r>
            <a:r>
              <a:rPr lang="en-GB" sz="2400" b="1" dirty="0">
                <a:solidFill>
                  <a:srgbClr val="7030A0"/>
                </a:solidFill>
                <a:effectLst>
                  <a:outerShdw blurRad="38100" dist="38100" dir="2700000" algn="tl">
                    <a:srgbClr val="000000">
                      <a:alpha val="43137"/>
                    </a:srgbClr>
                  </a:outerShdw>
                </a:effectLst>
                <a:latin typeface="Calibri"/>
              </a:rPr>
              <a:t>prominently </a:t>
            </a:r>
            <a:r>
              <a:rPr lang="en-GB" sz="2400" b="1" dirty="0">
                <a:solidFill>
                  <a:prstClr val="black"/>
                </a:solidFill>
                <a:latin typeface="Calibri"/>
              </a:rPr>
              <a:t>in your profile.</a:t>
            </a:r>
          </a:p>
          <a:p>
            <a:r>
              <a:rPr lang="en-GB" sz="2400" b="1" dirty="0">
                <a:solidFill>
                  <a:prstClr val="black"/>
                </a:solidFill>
                <a:latin typeface="Calibri"/>
              </a:rPr>
              <a:t> </a:t>
            </a:r>
          </a:p>
          <a:p>
            <a:r>
              <a:rPr lang="en-GB" sz="2400" b="1" dirty="0">
                <a:solidFill>
                  <a:prstClr val="black"/>
                </a:solidFill>
                <a:latin typeface="Calibri"/>
              </a:rPr>
              <a:t>For example if a job advert states “GCSE grade 4 or above in English is essential!” and you are predicted a grade 4 in English, then you need to </a:t>
            </a:r>
            <a:r>
              <a:rPr lang="en-GB" sz="2400" b="1" dirty="0">
                <a:solidFill>
                  <a:srgbClr val="7030A0"/>
                </a:solidFill>
                <a:effectLst>
                  <a:outerShdw blurRad="38100" dist="38100" dir="2700000" algn="tl">
                    <a:srgbClr val="000000">
                      <a:alpha val="43137"/>
                    </a:srgbClr>
                  </a:outerShdw>
                </a:effectLst>
                <a:latin typeface="Calibri"/>
              </a:rPr>
              <a:t>ensure</a:t>
            </a:r>
            <a:r>
              <a:rPr lang="en-GB" sz="2400" b="1" dirty="0">
                <a:solidFill>
                  <a:prstClr val="black"/>
                </a:solidFill>
                <a:latin typeface="Calibri"/>
              </a:rPr>
              <a:t> the recruiter knows about it.</a:t>
            </a:r>
          </a:p>
          <a:p>
            <a:endParaRPr lang="en-GB" sz="2400" b="1" dirty="0">
              <a:solidFill>
                <a:prstClr val="black"/>
              </a:solidFill>
              <a:latin typeface="Calibri"/>
            </a:endParaRPr>
          </a:p>
          <a:p>
            <a:pPr lvl="0"/>
            <a:r>
              <a:rPr lang="en-GB" sz="2400" b="1" dirty="0">
                <a:solidFill>
                  <a:prstClr val="black"/>
                </a:solidFill>
              </a:rPr>
              <a:t>Small changes like this do not take long to make, but they can have a </a:t>
            </a:r>
            <a:r>
              <a:rPr lang="en-GB" sz="2400" b="1" dirty="0">
                <a:solidFill>
                  <a:srgbClr val="7030A0"/>
                </a:solidFill>
                <a:effectLst>
                  <a:outerShdw blurRad="38100" dist="38100" dir="2700000" algn="tl">
                    <a:srgbClr val="000000">
                      <a:alpha val="43137"/>
                    </a:srgbClr>
                  </a:outerShdw>
                </a:effectLst>
              </a:rPr>
              <a:t>huge impact </a:t>
            </a:r>
            <a:r>
              <a:rPr lang="en-GB" sz="2400" b="1" dirty="0">
                <a:solidFill>
                  <a:prstClr val="black"/>
                </a:solidFill>
              </a:rPr>
              <a:t>on the </a:t>
            </a:r>
            <a:r>
              <a:rPr lang="en-GB" sz="2400" b="1" dirty="0">
                <a:solidFill>
                  <a:srgbClr val="7030A0"/>
                </a:solidFill>
                <a:effectLst>
                  <a:outerShdw blurRad="38100" dist="38100" dir="2700000" algn="tl">
                    <a:srgbClr val="000000">
                      <a:alpha val="43137"/>
                    </a:srgbClr>
                  </a:outerShdw>
                </a:effectLst>
              </a:rPr>
              <a:t>first impression </a:t>
            </a:r>
            <a:r>
              <a:rPr lang="en-GB" sz="2400" b="1" dirty="0">
                <a:solidFill>
                  <a:prstClr val="black"/>
                </a:solidFill>
              </a:rPr>
              <a:t>you make on the recruiter. </a:t>
            </a:r>
          </a:p>
          <a:p>
            <a:pPr lvl="0"/>
            <a:endParaRPr lang="en-GB" sz="2400" b="1" dirty="0">
              <a:solidFill>
                <a:prstClr val="black"/>
              </a:solidFill>
            </a:endParaRPr>
          </a:p>
          <a:p>
            <a:pPr lvl="0"/>
            <a:r>
              <a:rPr lang="en-GB" sz="2400" b="1" dirty="0">
                <a:solidFill>
                  <a:prstClr val="black"/>
                </a:solidFill>
              </a:rPr>
              <a:t>So assess the </a:t>
            </a:r>
            <a:r>
              <a:rPr lang="en-GB" sz="2400" b="1" dirty="0">
                <a:solidFill>
                  <a:srgbClr val="7030A0"/>
                </a:solidFill>
                <a:effectLst>
                  <a:outerShdw blurRad="38100" dist="38100" dir="2700000" algn="tl">
                    <a:srgbClr val="000000">
                      <a:alpha val="43137"/>
                    </a:srgbClr>
                  </a:outerShdw>
                </a:effectLst>
              </a:rPr>
              <a:t>most important requirements </a:t>
            </a:r>
            <a:r>
              <a:rPr lang="en-GB" sz="2400" b="1" dirty="0">
                <a:solidFill>
                  <a:prstClr val="black"/>
                </a:solidFill>
              </a:rPr>
              <a:t>in the job advert and try to include all of them in your profile – even if it means being a bit </a:t>
            </a:r>
            <a:r>
              <a:rPr lang="en-GB" sz="2400" b="1" dirty="0">
                <a:solidFill>
                  <a:srgbClr val="7030A0"/>
                </a:solidFill>
                <a:effectLst>
                  <a:outerShdw blurRad="38100" dist="38100" dir="2700000" algn="tl">
                    <a:srgbClr val="000000">
                      <a:alpha val="43137"/>
                    </a:srgbClr>
                  </a:outerShdw>
                </a:effectLst>
              </a:rPr>
              <a:t>creative</a:t>
            </a:r>
            <a:r>
              <a:rPr lang="en-GB" sz="2400" b="1" dirty="0">
                <a:solidFill>
                  <a:prstClr val="black"/>
                </a:solidFill>
              </a:rPr>
              <a:t> by including experience from voluntary work, education projects or </a:t>
            </a:r>
            <a:r>
              <a:rPr lang="en-GB" sz="2400" b="1" dirty="0">
                <a:solidFill>
                  <a:srgbClr val="7030A0"/>
                </a:solidFill>
                <a:effectLst>
                  <a:outerShdw blurRad="38100" dist="38100" dir="2700000" algn="tl">
                    <a:srgbClr val="000000">
                      <a:alpha val="43137"/>
                    </a:srgbClr>
                  </a:outerShdw>
                </a:effectLst>
              </a:rPr>
              <a:t>transferable skills.</a:t>
            </a:r>
          </a:p>
          <a:p>
            <a:endParaRPr lang="en-GB" sz="2400" b="1" dirty="0">
              <a:solidFill>
                <a:prstClr val="black"/>
              </a:solidFill>
              <a:latin typeface="Calibri"/>
            </a:endParaRPr>
          </a:p>
          <a:p>
            <a:r>
              <a:rPr lang="en-GB" sz="3200" b="1" dirty="0">
                <a:solidFill>
                  <a:prstClr val="black"/>
                </a:solidFill>
                <a:latin typeface="Calibri"/>
              </a:rPr>
              <a:t> </a:t>
            </a:r>
          </a:p>
          <a:p>
            <a:r>
              <a:rPr lang="en-GB" sz="2400" dirty="0">
                <a:solidFill>
                  <a:prstClr val="black"/>
                </a:solidFill>
                <a:latin typeface="Calibri"/>
              </a:rPr>
              <a:t> </a:t>
            </a:r>
          </a:p>
        </p:txBody>
      </p:sp>
    </p:spTree>
    <p:extLst>
      <p:ext uri="{BB962C8B-B14F-4D97-AF65-F5344CB8AC3E}">
        <p14:creationId xmlns:p14="http://schemas.microsoft.com/office/powerpoint/2010/main" val="3730162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3592" y="1628800"/>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7" name="TextBox 6"/>
          <p:cNvSpPr txBox="1"/>
          <p:nvPr/>
        </p:nvSpPr>
        <p:spPr>
          <a:xfrm>
            <a:off x="1239078" y="794339"/>
            <a:ext cx="9713844" cy="4893647"/>
          </a:xfrm>
          <a:prstGeom prst="rect">
            <a:avLst/>
          </a:prstGeom>
          <a:noFill/>
        </p:spPr>
        <p:txBody>
          <a:bodyPr wrap="square" rtlCol="0">
            <a:spAutoFit/>
          </a:bodyPr>
          <a:lstStyle/>
          <a:p>
            <a:pPr algn="ctr"/>
            <a:r>
              <a:rPr lang="en-GB" sz="3200" b="1" u="sng" dirty="0">
                <a:solidFill>
                  <a:prstClr val="black"/>
                </a:solidFill>
                <a:latin typeface="Calibri"/>
              </a:rPr>
              <a:t>When adapting a generic CV you should ask yourself: </a:t>
            </a:r>
          </a:p>
          <a:p>
            <a:pPr algn="ctr"/>
            <a:endParaRPr lang="en-GB" sz="3200" b="1" dirty="0">
              <a:solidFill>
                <a:prstClr val="black"/>
              </a:solidFill>
              <a:latin typeface="Calibri"/>
            </a:endParaRPr>
          </a:p>
          <a:p>
            <a:pPr marL="342900" indent="-342900">
              <a:buFont typeface="Arial" pitchFamily="34" charset="0"/>
              <a:buChar char="•"/>
            </a:pPr>
            <a:r>
              <a:rPr lang="en-GB" sz="3200" b="1" dirty="0">
                <a:solidFill>
                  <a:prstClr val="black"/>
                </a:solidFill>
                <a:latin typeface="Calibri"/>
              </a:rPr>
              <a:t>What are the skills/qualities that are most important to </a:t>
            </a:r>
            <a:r>
              <a:rPr lang="en-GB" sz="3200" b="1" i="1" dirty="0">
                <a:solidFill>
                  <a:schemeClr val="tx2"/>
                </a:solidFill>
                <a:effectLst>
                  <a:outerShdw blurRad="38100" dist="38100" dir="2700000" algn="tl">
                    <a:srgbClr val="000000">
                      <a:alpha val="43137"/>
                    </a:srgbClr>
                  </a:outerShdw>
                </a:effectLst>
                <a:latin typeface="Calibri"/>
              </a:rPr>
              <a:t>this employer</a:t>
            </a:r>
            <a:r>
              <a:rPr lang="en-GB" sz="3200" b="1" dirty="0">
                <a:solidFill>
                  <a:prstClr val="black"/>
                </a:solidFill>
                <a:latin typeface="Calibri"/>
              </a:rPr>
              <a:t>? </a:t>
            </a:r>
          </a:p>
          <a:p>
            <a:endParaRPr lang="en-GB" sz="3200" b="1" dirty="0">
              <a:solidFill>
                <a:prstClr val="black"/>
              </a:solidFill>
              <a:latin typeface="Calibri"/>
            </a:endParaRPr>
          </a:p>
          <a:p>
            <a:pPr marL="342900" indent="-342900">
              <a:buFont typeface="Arial" pitchFamily="34" charset="0"/>
              <a:buChar char="•"/>
            </a:pPr>
            <a:r>
              <a:rPr lang="en-GB" sz="3200" b="1" dirty="0">
                <a:solidFill>
                  <a:prstClr val="black"/>
                </a:solidFill>
                <a:latin typeface="Calibri"/>
              </a:rPr>
              <a:t>How can I show I have them?</a:t>
            </a:r>
          </a:p>
          <a:p>
            <a:pPr marL="342900" indent="-342900">
              <a:buFont typeface="Arial" pitchFamily="34" charset="0"/>
              <a:buChar char="•"/>
            </a:pPr>
            <a:endParaRPr lang="en-GB" sz="3200" b="1" dirty="0">
              <a:solidFill>
                <a:prstClr val="black"/>
              </a:solidFill>
              <a:latin typeface="Calibri"/>
            </a:endParaRPr>
          </a:p>
          <a:p>
            <a:pPr marL="342900" indent="-342900">
              <a:buFont typeface="Arial" pitchFamily="34" charset="0"/>
              <a:buChar char="•"/>
            </a:pPr>
            <a:r>
              <a:rPr lang="en-GB" sz="3200" b="1" dirty="0">
                <a:solidFill>
                  <a:prstClr val="black"/>
                </a:solidFill>
                <a:latin typeface="Calibri"/>
              </a:rPr>
              <a:t>You might need to take some things out and add some new ones.</a:t>
            </a:r>
          </a:p>
          <a:p>
            <a:r>
              <a:rPr lang="en-GB" sz="2400" dirty="0">
                <a:solidFill>
                  <a:prstClr val="black"/>
                </a:solidFill>
                <a:latin typeface="Calibri"/>
              </a:rPr>
              <a:t> </a:t>
            </a:r>
          </a:p>
        </p:txBody>
      </p:sp>
    </p:spTree>
    <p:extLst>
      <p:ext uri="{BB962C8B-B14F-4D97-AF65-F5344CB8AC3E}">
        <p14:creationId xmlns:p14="http://schemas.microsoft.com/office/powerpoint/2010/main" val="2094059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anim calcmode="lin" valueType="num">
                                      <p:cBhvr additive="base">
                                        <p:cTn id="1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anim calcmode="lin" valueType="num">
                                      <p:cBhvr additive="base">
                                        <p:cTn id="21"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246711" y="1009192"/>
            <a:ext cx="2182557" cy="1231499"/>
          </a:xfrm>
          <a:prstGeom prst="rect">
            <a:avLst/>
          </a:prstGeom>
          <a:solidFill>
            <a:schemeClr val="tx2"/>
          </a:solidFill>
        </p:spPr>
      </p:pic>
      <p:pic>
        <p:nvPicPr>
          <p:cNvPr id="8" name="Picture 7"/>
          <p:cNvPicPr>
            <a:picLocks noChangeAspect="1"/>
          </p:cNvPicPr>
          <p:nvPr/>
        </p:nvPicPr>
        <p:blipFill>
          <a:blip r:embed="rId3"/>
          <a:stretch>
            <a:fillRect/>
          </a:stretch>
        </p:blipFill>
        <p:spPr>
          <a:xfrm>
            <a:off x="453302" y="2963168"/>
            <a:ext cx="2182557" cy="1225402"/>
          </a:xfrm>
          <a:prstGeom prst="rect">
            <a:avLst/>
          </a:prstGeom>
          <a:solidFill>
            <a:schemeClr val="tx2"/>
          </a:solidFill>
        </p:spPr>
      </p:pic>
      <p:pic>
        <p:nvPicPr>
          <p:cNvPr id="9" name="Picture 8"/>
          <p:cNvPicPr>
            <a:picLocks noChangeAspect="1"/>
          </p:cNvPicPr>
          <p:nvPr/>
        </p:nvPicPr>
        <p:blipFill>
          <a:blip r:embed="rId4"/>
          <a:stretch>
            <a:fillRect/>
          </a:stretch>
        </p:blipFill>
        <p:spPr>
          <a:xfrm>
            <a:off x="453301" y="999898"/>
            <a:ext cx="2182557" cy="1231499"/>
          </a:xfrm>
          <a:prstGeom prst="rect">
            <a:avLst/>
          </a:prstGeom>
          <a:solidFill>
            <a:schemeClr val="tx2"/>
          </a:solidFill>
        </p:spPr>
      </p:pic>
      <p:pic>
        <p:nvPicPr>
          <p:cNvPr id="10" name="Picture 9"/>
          <p:cNvPicPr>
            <a:picLocks noChangeAspect="1"/>
          </p:cNvPicPr>
          <p:nvPr/>
        </p:nvPicPr>
        <p:blipFill>
          <a:blip r:embed="rId5"/>
          <a:stretch>
            <a:fillRect/>
          </a:stretch>
        </p:blipFill>
        <p:spPr>
          <a:xfrm>
            <a:off x="5836268" y="1001241"/>
            <a:ext cx="2182557" cy="1231499"/>
          </a:xfrm>
          <a:prstGeom prst="rect">
            <a:avLst/>
          </a:prstGeom>
          <a:solidFill>
            <a:schemeClr val="tx2"/>
          </a:solidFill>
        </p:spPr>
      </p:pic>
      <p:pic>
        <p:nvPicPr>
          <p:cNvPr id="11" name="Picture 10"/>
          <p:cNvPicPr>
            <a:picLocks noChangeAspect="1"/>
          </p:cNvPicPr>
          <p:nvPr/>
        </p:nvPicPr>
        <p:blipFill>
          <a:blip r:embed="rId6"/>
          <a:stretch>
            <a:fillRect/>
          </a:stretch>
        </p:blipFill>
        <p:spPr>
          <a:xfrm>
            <a:off x="3088481" y="2868037"/>
            <a:ext cx="2160240" cy="1218907"/>
          </a:xfrm>
          <a:prstGeom prst="rect">
            <a:avLst/>
          </a:prstGeom>
          <a:solidFill>
            <a:schemeClr val="tx2"/>
          </a:solidFill>
        </p:spPr>
      </p:pic>
      <p:pic>
        <p:nvPicPr>
          <p:cNvPr id="12" name="Picture 11"/>
          <p:cNvPicPr>
            <a:picLocks noChangeAspect="1"/>
          </p:cNvPicPr>
          <p:nvPr/>
        </p:nvPicPr>
        <p:blipFill>
          <a:blip r:embed="rId7"/>
          <a:stretch>
            <a:fillRect/>
          </a:stretch>
        </p:blipFill>
        <p:spPr>
          <a:xfrm>
            <a:off x="7763698" y="4543032"/>
            <a:ext cx="2317483" cy="1307630"/>
          </a:xfrm>
          <a:prstGeom prst="rect">
            <a:avLst/>
          </a:prstGeom>
          <a:solidFill>
            <a:schemeClr val="tx2"/>
          </a:solidFill>
        </p:spPr>
      </p:pic>
      <p:pic>
        <p:nvPicPr>
          <p:cNvPr id="13" name="Picture 12"/>
          <p:cNvPicPr>
            <a:picLocks noChangeAspect="1"/>
          </p:cNvPicPr>
          <p:nvPr/>
        </p:nvPicPr>
        <p:blipFill>
          <a:blip r:embed="rId8"/>
          <a:stretch>
            <a:fillRect/>
          </a:stretch>
        </p:blipFill>
        <p:spPr>
          <a:xfrm>
            <a:off x="8582462" y="1007338"/>
            <a:ext cx="2225233" cy="1225402"/>
          </a:xfrm>
          <a:prstGeom prst="rect">
            <a:avLst/>
          </a:prstGeom>
          <a:solidFill>
            <a:schemeClr val="tx2"/>
          </a:solidFill>
        </p:spPr>
      </p:pic>
      <p:sp>
        <p:nvSpPr>
          <p:cNvPr id="2" name="TextBox 1">
            <a:extLst>
              <a:ext uri="{FF2B5EF4-FFF2-40B4-BE49-F238E27FC236}">
                <a16:creationId xmlns:a16="http://schemas.microsoft.com/office/drawing/2014/main" id="{6DACE314-0DBF-4D84-B7A2-5F2CF7AA5D5B}"/>
              </a:ext>
            </a:extLst>
          </p:cNvPr>
          <p:cNvSpPr txBox="1"/>
          <p:nvPr/>
        </p:nvSpPr>
        <p:spPr>
          <a:xfrm>
            <a:off x="8606374" y="2785748"/>
            <a:ext cx="2452408" cy="1107996"/>
          </a:xfrm>
          <a:prstGeom prst="rect">
            <a:avLst/>
          </a:prstGeom>
          <a:solidFill>
            <a:schemeClr val="tx2"/>
          </a:solidFill>
        </p:spPr>
        <p:txBody>
          <a:bodyPr wrap="square" rtlCol="0">
            <a:spAutoFit/>
          </a:bodyPr>
          <a:lstStyle/>
          <a:p>
            <a:pPr algn="ctr"/>
            <a:endParaRPr lang="en-GB" sz="2200" b="1" dirty="0">
              <a:solidFill>
                <a:schemeClr val="bg1"/>
              </a:solidFill>
            </a:endParaRPr>
          </a:p>
          <a:p>
            <a:pPr algn="ctr"/>
            <a:r>
              <a:rPr lang="en-GB" sz="2200" b="1" dirty="0">
                <a:solidFill>
                  <a:schemeClr val="bg1"/>
                </a:solidFill>
              </a:rPr>
              <a:t>Relevant key skills</a:t>
            </a:r>
          </a:p>
          <a:p>
            <a:pPr algn="ctr"/>
            <a:endParaRPr lang="en-GB" sz="2200" b="1" dirty="0">
              <a:solidFill>
                <a:schemeClr val="bg1"/>
              </a:solidFill>
            </a:endParaRPr>
          </a:p>
        </p:txBody>
      </p:sp>
      <p:sp>
        <p:nvSpPr>
          <p:cNvPr id="4" name="TextBox 3">
            <a:extLst>
              <a:ext uri="{FF2B5EF4-FFF2-40B4-BE49-F238E27FC236}">
                <a16:creationId xmlns:a16="http://schemas.microsoft.com/office/drawing/2014/main" id="{0C29B0F7-A5FC-45A8-B426-E69A9286BE0E}"/>
              </a:ext>
            </a:extLst>
          </p:cNvPr>
          <p:cNvSpPr txBox="1"/>
          <p:nvPr/>
        </p:nvSpPr>
        <p:spPr>
          <a:xfrm>
            <a:off x="5701343" y="2833888"/>
            <a:ext cx="2452409" cy="1107996"/>
          </a:xfrm>
          <a:prstGeom prst="rect">
            <a:avLst/>
          </a:prstGeom>
          <a:solidFill>
            <a:schemeClr val="tx2"/>
          </a:solidFill>
        </p:spPr>
        <p:txBody>
          <a:bodyPr wrap="square" rtlCol="0">
            <a:spAutoFit/>
          </a:bodyPr>
          <a:lstStyle/>
          <a:p>
            <a:pPr algn="ctr"/>
            <a:endParaRPr lang="en-GB" sz="2200" b="1" dirty="0">
              <a:solidFill>
                <a:schemeClr val="bg1"/>
              </a:solidFill>
            </a:endParaRPr>
          </a:p>
          <a:p>
            <a:pPr algn="ctr"/>
            <a:r>
              <a:rPr lang="en-GB" sz="2200" b="1" dirty="0">
                <a:solidFill>
                  <a:schemeClr val="bg1"/>
                </a:solidFill>
              </a:rPr>
              <a:t>Work experience</a:t>
            </a:r>
          </a:p>
          <a:p>
            <a:pPr algn="ctr"/>
            <a:endParaRPr lang="en-GB" sz="2200" b="1" dirty="0">
              <a:solidFill>
                <a:schemeClr val="bg1"/>
              </a:solidFill>
            </a:endParaRPr>
          </a:p>
        </p:txBody>
      </p:sp>
      <p:sp>
        <p:nvSpPr>
          <p:cNvPr id="5" name="TextBox 4">
            <a:extLst>
              <a:ext uri="{FF2B5EF4-FFF2-40B4-BE49-F238E27FC236}">
                <a16:creationId xmlns:a16="http://schemas.microsoft.com/office/drawing/2014/main" id="{A872783F-C5D3-4C54-90BE-14242BEAA2E0}"/>
              </a:ext>
            </a:extLst>
          </p:cNvPr>
          <p:cNvSpPr txBox="1"/>
          <p:nvPr/>
        </p:nvSpPr>
        <p:spPr>
          <a:xfrm>
            <a:off x="1310875" y="4594904"/>
            <a:ext cx="2317483" cy="1446550"/>
          </a:xfrm>
          <a:prstGeom prst="rect">
            <a:avLst/>
          </a:prstGeom>
          <a:solidFill>
            <a:schemeClr val="tx2"/>
          </a:solidFill>
        </p:spPr>
        <p:txBody>
          <a:bodyPr wrap="square" rtlCol="0">
            <a:spAutoFit/>
          </a:bodyPr>
          <a:lstStyle/>
          <a:p>
            <a:pPr algn="ctr"/>
            <a:endParaRPr lang="en-GB" sz="2200" b="1" dirty="0">
              <a:solidFill>
                <a:schemeClr val="bg1"/>
              </a:solidFill>
            </a:endParaRPr>
          </a:p>
          <a:p>
            <a:pPr algn="ctr"/>
            <a:r>
              <a:rPr lang="en-GB" sz="2100" b="1" dirty="0">
                <a:solidFill>
                  <a:schemeClr val="bg1"/>
                </a:solidFill>
              </a:rPr>
              <a:t>Hobbies and interests</a:t>
            </a:r>
          </a:p>
          <a:p>
            <a:pPr algn="ctr"/>
            <a:endParaRPr lang="en-GB" sz="2200" b="1" dirty="0">
              <a:solidFill>
                <a:schemeClr val="bg1"/>
              </a:solidFill>
            </a:endParaRPr>
          </a:p>
        </p:txBody>
      </p:sp>
      <p:sp>
        <p:nvSpPr>
          <p:cNvPr id="6" name="TextBox 5">
            <a:extLst>
              <a:ext uri="{FF2B5EF4-FFF2-40B4-BE49-F238E27FC236}">
                <a16:creationId xmlns:a16="http://schemas.microsoft.com/office/drawing/2014/main" id="{158C2398-AD9F-44A0-A610-096E21538502}"/>
              </a:ext>
            </a:extLst>
          </p:cNvPr>
          <p:cNvSpPr txBox="1"/>
          <p:nvPr/>
        </p:nvSpPr>
        <p:spPr>
          <a:xfrm>
            <a:off x="4632114" y="4748763"/>
            <a:ext cx="2182556" cy="1107996"/>
          </a:xfrm>
          <a:prstGeom prst="rect">
            <a:avLst/>
          </a:prstGeom>
          <a:solidFill>
            <a:schemeClr val="tx2"/>
          </a:solidFill>
        </p:spPr>
        <p:txBody>
          <a:bodyPr wrap="square" rtlCol="0">
            <a:spAutoFit/>
          </a:bodyPr>
          <a:lstStyle/>
          <a:p>
            <a:pPr algn="ctr"/>
            <a:endParaRPr lang="en-GB" sz="2200" b="1" dirty="0">
              <a:solidFill>
                <a:schemeClr val="bg1"/>
              </a:solidFill>
            </a:endParaRPr>
          </a:p>
          <a:p>
            <a:pPr algn="ctr"/>
            <a:r>
              <a:rPr lang="en-GB" sz="2200" b="1" dirty="0">
                <a:solidFill>
                  <a:schemeClr val="bg1"/>
                </a:solidFill>
              </a:rPr>
              <a:t>References</a:t>
            </a:r>
          </a:p>
          <a:p>
            <a:pPr algn="ctr"/>
            <a:endParaRPr lang="en-GB" sz="2200" b="1" dirty="0">
              <a:solidFill>
                <a:schemeClr val="bg1"/>
              </a:solidFill>
            </a:endParaRPr>
          </a:p>
        </p:txBody>
      </p:sp>
      <p:sp>
        <p:nvSpPr>
          <p:cNvPr id="15" name="TextBox 14">
            <a:extLst>
              <a:ext uri="{FF2B5EF4-FFF2-40B4-BE49-F238E27FC236}">
                <a16:creationId xmlns:a16="http://schemas.microsoft.com/office/drawing/2014/main" id="{72A19DC3-A642-470E-960A-FE2E3D020B27}"/>
              </a:ext>
            </a:extLst>
          </p:cNvPr>
          <p:cNvSpPr txBox="1"/>
          <p:nvPr/>
        </p:nvSpPr>
        <p:spPr>
          <a:xfrm>
            <a:off x="583096" y="172278"/>
            <a:ext cx="10031895" cy="584775"/>
          </a:xfrm>
          <a:prstGeom prst="rect">
            <a:avLst/>
          </a:prstGeom>
          <a:noFill/>
        </p:spPr>
        <p:txBody>
          <a:bodyPr wrap="square" rtlCol="0">
            <a:spAutoFit/>
          </a:bodyPr>
          <a:lstStyle/>
          <a:p>
            <a:r>
              <a:rPr lang="en-GB" sz="3200" b="1" dirty="0">
                <a:solidFill>
                  <a:srgbClr val="7030A0"/>
                </a:solidFill>
                <a:effectLst>
                  <a:outerShdw blurRad="38100" dist="38100" dir="2700000" algn="tl">
                    <a:srgbClr val="000000">
                      <a:alpha val="43137"/>
                    </a:srgbClr>
                  </a:outerShdw>
                </a:effectLst>
              </a:rPr>
              <a:t>Tips for writing your CV</a:t>
            </a:r>
          </a:p>
        </p:txBody>
      </p:sp>
      <p:pic>
        <p:nvPicPr>
          <p:cNvPr id="16" name="Picture 15">
            <a:extLst>
              <a:ext uri="{FF2B5EF4-FFF2-40B4-BE49-F238E27FC236}">
                <a16:creationId xmlns:a16="http://schemas.microsoft.com/office/drawing/2014/main" id="{AD743221-3933-47F0-B6F3-5E97BEC0EE61}"/>
              </a:ext>
            </a:extLst>
          </p:cNvPr>
          <p:cNvPicPr>
            <a:picLocks noChangeAspect="1"/>
          </p:cNvPicPr>
          <p:nvPr/>
        </p:nvPicPr>
        <p:blipFill>
          <a:blip r:embed="rId9"/>
          <a:stretch>
            <a:fillRect/>
          </a:stretch>
        </p:blipFill>
        <p:spPr>
          <a:xfrm>
            <a:off x="11021991" y="223934"/>
            <a:ext cx="896190" cy="783404"/>
          </a:xfrm>
          <a:prstGeom prst="rect">
            <a:avLst/>
          </a:prstGeom>
        </p:spPr>
      </p:pic>
    </p:spTree>
    <p:extLst>
      <p:ext uri="{BB962C8B-B14F-4D97-AF65-F5344CB8AC3E}">
        <p14:creationId xmlns:p14="http://schemas.microsoft.com/office/powerpoint/2010/main" val="246697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500" fill="hold"/>
                                        <p:tgtEl>
                                          <p:spTgt spid="2"/>
                                        </p:tgtEl>
                                        <p:attrNameLst>
                                          <p:attrName>ppt_x</p:attrName>
                                        </p:attrNameLst>
                                      </p:cBhvr>
                                      <p:tavLst>
                                        <p:tav tm="0">
                                          <p:val>
                                            <p:strVal val="#ppt_x"/>
                                          </p:val>
                                        </p:tav>
                                        <p:tav tm="100000">
                                          <p:val>
                                            <p:strVal val="#ppt_x"/>
                                          </p:val>
                                        </p:tav>
                                      </p:tavLst>
                                    </p:anim>
                                    <p:anim calcmode="lin" valueType="num">
                                      <p:cBhvr additive="base">
                                        <p:cTn id="5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ppt_x"/>
                                          </p:val>
                                        </p:tav>
                                        <p:tav tm="100000">
                                          <p:val>
                                            <p:strVal val="#ppt_x"/>
                                          </p:val>
                                        </p:tav>
                                      </p:tavLst>
                                    </p:anim>
                                    <p:anim calcmode="lin" valueType="num">
                                      <p:cBhvr additive="base">
                                        <p:cTn id="5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ppt_x"/>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5739DDD-8C53-4E4F-BE60-B5573F5F1FF8}"/>
              </a:ext>
            </a:extLst>
          </p:cNvPr>
          <p:cNvPicPr>
            <a:picLocks noChangeAspect="1"/>
          </p:cNvPicPr>
          <p:nvPr/>
        </p:nvPicPr>
        <p:blipFill>
          <a:blip r:embed="rId2"/>
          <a:stretch>
            <a:fillRect/>
          </a:stretch>
        </p:blipFill>
        <p:spPr>
          <a:xfrm>
            <a:off x="1243013" y="123774"/>
            <a:ext cx="9517752" cy="6610452"/>
          </a:xfrm>
          <a:prstGeom prst="rect">
            <a:avLst/>
          </a:prstGeom>
          <a:ln>
            <a:solidFill>
              <a:schemeClr val="tx1"/>
            </a:solidFill>
          </a:ln>
        </p:spPr>
      </p:pic>
    </p:spTree>
    <p:extLst>
      <p:ext uri="{BB962C8B-B14F-4D97-AF65-F5344CB8AC3E}">
        <p14:creationId xmlns:p14="http://schemas.microsoft.com/office/powerpoint/2010/main" val="174078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E465E42-53C5-40CE-948E-3F3A5D847AEE}"/>
              </a:ext>
            </a:extLst>
          </p:cNvPr>
          <p:cNvPicPr>
            <a:picLocks noChangeAspect="1"/>
          </p:cNvPicPr>
          <p:nvPr/>
        </p:nvPicPr>
        <p:blipFill>
          <a:blip r:embed="rId2"/>
          <a:stretch>
            <a:fillRect/>
          </a:stretch>
        </p:blipFill>
        <p:spPr>
          <a:xfrm rot="16200000">
            <a:off x="3191470" y="-1148358"/>
            <a:ext cx="6890150" cy="9186866"/>
          </a:xfrm>
          <a:prstGeom prst="rect">
            <a:avLst/>
          </a:prstGeom>
        </p:spPr>
      </p:pic>
      <p:sp>
        <p:nvSpPr>
          <p:cNvPr id="2" name="TextBox 1">
            <a:extLst>
              <a:ext uri="{FF2B5EF4-FFF2-40B4-BE49-F238E27FC236}">
                <a16:creationId xmlns:a16="http://schemas.microsoft.com/office/drawing/2014/main" id="{F6410853-D890-4EA7-84D8-BAD009170C72}"/>
              </a:ext>
            </a:extLst>
          </p:cNvPr>
          <p:cNvSpPr txBox="1"/>
          <p:nvPr/>
        </p:nvSpPr>
        <p:spPr>
          <a:xfrm>
            <a:off x="42033" y="145775"/>
            <a:ext cx="2796209" cy="923330"/>
          </a:xfrm>
          <a:prstGeom prst="rect">
            <a:avLst/>
          </a:prstGeom>
          <a:noFill/>
        </p:spPr>
        <p:txBody>
          <a:bodyPr wrap="square" rtlCol="0">
            <a:spAutoFit/>
          </a:bodyPr>
          <a:lstStyle/>
          <a:p>
            <a:pPr algn="ctr"/>
            <a:r>
              <a:rPr lang="en-GB" dirty="0"/>
              <a:t>A copy of this in in your</a:t>
            </a:r>
          </a:p>
          <a:p>
            <a:pPr algn="ctr"/>
            <a:r>
              <a:rPr lang="en-GB" dirty="0"/>
              <a:t>‘Student Support Materials’</a:t>
            </a:r>
          </a:p>
          <a:p>
            <a:pPr algn="ctr"/>
            <a:r>
              <a:rPr lang="en-GB" dirty="0"/>
              <a:t>booklet</a:t>
            </a:r>
          </a:p>
        </p:txBody>
      </p:sp>
    </p:spTree>
    <p:extLst>
      <p:ext uri="{BB962C8B-B14F-4D97-AF65-F5344CB8AC3E}">
        <p14:creationId xmlns:p14="http://schemas.microsoft.com/office/powerpoint/2010/main" val="2746091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807695D-7293-48F3-BC4B-06D76D601E81}"/>
              </a:ext>
            </a:extLst>
          </p:cNvPr>
          <p:cNvPicPr>
            <a:picLocks noChangeAspect="1"/>
          </p:cNvPicPr>
          <p:nvPr/>
        </p:nvPicPr>
        <p:blipFill>
          <a:blip r:embed="rId2"/>
          <a:stretch>
            <a:fillRect/>
          </a:stretch>
        </p:blipFill>
        <p:spPr>
          <a:xfrm rot="16200000">
            <a:off x="3055492" y="-1185863"/>
            <a:ext cx="6347716" cy="9229725"/>
          </a:xfrm>
          <a:prstGeom prst="rect">
            <a:avLst/>
          </a:prstGeom>
        </p:spPr>
      </p:pic>
      <p:pic>
        <p:nvPicPr>
          <p:cNvPr id="2" name="Picture 1">
            <a:extLst>
              <a:ext uri="{FF2B5EF4-FFF2-40B4-BE49-F238E27FC236}">
                <a16:creationId xmlns:a16="http://schemas.microsoft.com/office/drawing/2014/main" id="{E31A86C2-EDE2-4526-B8DC-E5C2306E733C}"/>
              </a:ext>
            </a:extLst>
          </p:cNvPr>
          <p:cNvPicPr>
            <a:picLocks noChangeAspect="1"/>
          </p:cNvPicPr>
          <p:nvPr/>
        </p:nvPicPr>
        <p:blipFill>
          <a:blip r:embed="rId3"/>
          <a:stretch>
            <a:fillRect/>
          </a:stretch>
        </p:blipFill>
        <p:spPr>
          <a:xfrm>
            <a:off x="-84897" y="0"/>
            <a:ext cx="2865368" cy="1048603"/>
          </a:xfrm>
          <a:prstGeom prst="rect">
            <a:avLst/>
          </a:prstGeom>
        </p:spPr>
      </p:pic>
    </p:spTree>
    <p:extLst>
      <p:ext uri="{BB962C8B-B14F-4D97-AF65-F5344CB8AC3E}">
        <p14:creationId xmlns:p14="http://schemas.microsoft.com/office/powerpoint/2010/main" val="18640707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BE0C695-D6F8-4D61-8E06-D8D54968CA07}"/>
              </a:ext>
            </a:extLst>
          </p:cNvPr>
          <p:cNvPicPr>
            <a:picLocks noChangeAspect="1"/>
          </p:cNvPicPr>
          <p:nvPr/>
        </p:nvPicPr>
        <p:blipFill>
          <a:blip r:embed="rId2"/>
          <a:stretch>
            <a:fillRect/>
          </a:stretch>
        </p:blipFill>
        <p:spPr>
          <a:xfrm rot="16200000">
            <a:off x="3022064" y="-1210602"/>
            <a:ext cx="6378325" cy="9279203"/>
          </a:xfrm>
          <a:prstGeom prst="rect">
            <a:avLst/>
          </a:prstGeom>
        </p:spPr>
      </p:pic>
      <p:pic>
        <p:nvPicPr>
          <p:cNvPr id="2" name="Picture 1">
            <a:extLst>
              <a:ext uri="{FF2B5EF4-FFF2-40B4-BE49-F238E27FC236}">
                <a16:creationId xmlns:a16="http://schemas.microsoft.com/office/drawing/2014/main" id="{826FF22A-4FF2-4798-B838-91CDAB3C6308}"/>
              </a:ext>
            </a:extLst>
          </p:cNvPr>
          <p:cNvPicPr>
            <a:picLocks noChangeAspect="1"/>
          </p:cNvPicPr>
          <p:nvPr/>
        </p:nvPicPr>
        <p:blipFill>
          <a:blip r:embed="rId3"/>
          <a:stretch>
            <a:fillRect/>
          </a:stretch>
        </p:blipFill>
        <p:spPr>
          <a:xfrm>
            <a:off x="-91512" y="104348"/>
            <a:ext cx="2865368" cy="1048603"/>
          </a:xfrm>
          <a:prstGeom prst="rect">
            <a:avLst/>
          </a:prstGeom>
        </p:spPr>
      </p:pic>
    </p:spTree>
    <p:extLst>
      <p:ext uri="{BB962C8B-B14F-4D97-AF65-F5344CB8AC3E}">
        <p14:creationId xmlns:p14="http://schemas.microsoft.com/office/powerpoint/2010/main" val="3406050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126BBB2-2859-4B93-BC34-C3ABCC9037A7}"/>
              </a:ext>
            </a:extLst>
          </p:cNvPr>
          <p:cNvSpPr txBox="1"/>
          <p:nvPr/>
        </p:nvSpPr>
        <p:spPr>
          <a:xfrm>
            <a:off x="636104" y="318052"/>
            <a:ext cx="10548731" cy="1508105"/>
          </a:xfrm>
          <a:prstGeom prst="rect">
            <a:avLst/>
          </a:prstGeom>
          <a:noFill/>
        </p:spPr>
        <p:txBody>
          <a:bodyPr wrap="square" rtlCol="0">
            <a:spAutoFit/>
          </a:bodyPr>
          <a:lstStyle/>
          <a:p>
            <a:r>
              <a:rPr lang="en-GB" sz="3600" b="1" dirty="0">
                <a:solidFill>
                  <a:srgbClr val="7030A0"/>
                </a:solidFill>
                <a:effectLst>
                  <a:outerShdw blurRad="38100" dist="38100" dir="2700000" algn="tl">
                    <a:srgbClr val="000000">
                      <a:alpha val="43137"/>
                    </a:srgbClr>
                  </a:outerShdw>
                </a:effectLst>
              </a:rPr>
              <a:t>Action words for your CV and application form.</a:t>
            </a:r>
          </a:p>
          <a:p>
            <a:r>
              <a:rPr lang="en-GB" sz="2000" b="1" dirty="0"/>
              <a:t>Don't try to use them all at once - but they will help to offer some ideas for a more dynamic CV</a:t>
            </a:r>
          </a:p>
          <a:p>
            <a:endParaRPr lang="en-GB" sz="3600" b="1" dirty="0">
              <a:solidFill>
                <a:srgbClr val="7030A0"/>
              </a:solidFill>
              <a:effectLst>
                <a:outerShdw blurRad="38100" dist="38100" dir="2700000" algn="tl">
                  <a:srgbClr val="000000">
                    <a:alpha val="43137"/>
                  </a:srgbClr>
                </a:outerShdw>
              </a:effectLst>
            </a:endParaRPr>
          </a:p>
        </p:txBody>
      </p:sp>
      <p:graphicFrame>
        <p:nvGraphicFramePr>
          <p:cNvPr id="4" name="Table 3">
            <a:extLst>
              <a:ext uri="{FF2B5EF4-FFF2-40B4-BE49-F238E27FC236}">
                <a16:creationId xmlns:a16="http://schemas.microsoft.com/office/drawing/2014/main" id="{0DFF6BC7-A790-4194-A5E8-1430CC53E98E}"/>
              </a:ext>
            </a:extLst>
          </p:cNvPr>
          <p:cNvGraphicFramePr>
            <a:graphicFrameLocks noGrp="1"/>
          </p:cNvGraphicFramePr>
          <p:nvPr>
            <p:extLst>
              <p:ext uri="{D42A27DB-BD31-4B8C-83A1-F6EECF244321}">
                <p14:modId xmlns:p14="http://schemas.microsoft.com/office/powerpoint/2010/main" val="4022061633"/>
              </p:ext>
            </p:extLst>
          </p:nvPr>
        </p:nvGraphicFramePr>
        <p:xfrm>
          <a:off x="1086678" y="1518381"/>
          <a:ext cx="10018643" cy="4936440"/>
        </p:xfrm>
        <a:graphic>
          <a:graphicData uri="http://schemas.openxmlformats.org/drawingml/2006/table">
            <a:tbl>
              <a:tblPr firstRow="1" firstCol="1" bandRow="1"/>
              <a:tblGrid>
                <a:gridCol w="3306152">
                  <a:extLst>
                    <a:ext uri="{9D8B030D-6E8A-4147-A177-3AD203B41FA5}">
                      <a16:colId xmlns:a16="http://schemas.microsoft.com/office/drawing/2014/main" val="3199913973"/>
                    </a:ext>
                  </a:extLst>
                </a:gridCol>
                <a:gridCol w="3306152">
                  <a:extLst>
                    <a:ext uri="{9D8B030D-6E8A-4147-A177-3AD203B41FA5}">
                      <a16:colId xmlns:a16="http://schemas.microsoft.com/office/drawing/2014/main" val="3932705874"/>
                    </a:ext>
                  </a:extLst>
                </a:gridCol>
                <a:gridCol w="3406339">
                  <a:extLst>
                    <a:ext uri="{9D8B030D-6E8A-4147-A177-3AD203B41FA5}">
                      <a16:colId xmlns:a16="http://schemas.microsoft.com/office/drawing/2014/main" val="216564263"/>
                    </a:ext>
                  </a:extLst>
                </a:gridCol>
              </a:tblGrid>
              <a:tr h="329096">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2"/>
                        </a:rPr>
                        <a:t>Planned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Devised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Achieved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3128078805"/>
                  </a:ext>
                </a:extLst>
              </a:tr>
              <a:tr h="329096">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Developed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3"/>
                        </a:rPr>
                        <a:t>Liaised</a:t>
                      </a: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(spell it right!)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4"/>
                        </a:rPr>
                        <a:t>Evaluated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4091028453"/>
                  </a:ext>
                </a:extLst>
              </a:tr>
              <a:tr h="329096">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5"/>
                        </a:rPr>
                        <a:t>Supervised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3"/>
                        </a:rPr>
                        <a:t>Co-ordinated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5"/>
                        </a:rPr>
                        <a:t>Managed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2002124919"/>
                  </a:ext>
                </a:extLst>
              </a:tr>
              <a:tr h="329096">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5"/>
                        </a:rPr>
                        <a:t>Administered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Controlled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Selected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2984856960"/>
                  </a:ext>
                </a:extLst>
              </a:tr>
              <a:tr h="329096">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6"/>
                        </a:rPr>
                        <a:t>Created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Instructed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7"/>
                        </a:rPr>
                        <a:t>Negotiated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2113533909"/>
                  </a:ext>
                </a:extLst>
              </a:tr>
              <a:tr h="329096">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Designed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Researched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Analysed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2240438063"/>
                  </a:ext>
                </a:extLst>
              </a:tr>
              <a:tr h="329096">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Discovered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Recommended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Tested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1460034645"/>
                  </a:ext>
                </a:extLst>
              </a:tr>
              <a:tr h="329096">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Diagnosed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Budgeted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Monitored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4123891884"/>
                  </a:ext>
                </a:extLst>
              </a:tr>
              <a:tr h="329096">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Evaluated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Examined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Assessed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4184698881"/>
                  </a:ext>
                </a:extLst>
              </a:tr>
              <a:tr h="329096">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Promoted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8"/>
                        </a:rPr>
                        <a:t>Sold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9"/>
                        </a:rPr>
                        <a:t>Advised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2407833582"/>
                  </a:ext>
                </a:extLst>
              </a:tr>
              <a:tr h="329096">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Selected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Trained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10"/>
                        </a:rPr>
                        <a:t>Taught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295086776"/>
                  </a:ext>
                </a:extLst>
              </a:tr>
              <a:tr h="329096">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9"/>
                        </a:rPr>
                        <a:t>Explained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11"/>
                        </a:rPr>
                        <a:t>Presented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Conducted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13053614"/>
                  </a:ext>
                </a:extLst>
              </a:tr>
              <a:tr h="329096">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Distributed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12"/>
                        </a:rPr>
                        <a:t>Organised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Solved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516202255"/>
                  </a:ext>
                </a:extLst>
              </a:tr>
              <a:tr h="329096">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Represented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7"/>
                        </a:rPr>
                        <a:t>Persuaded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Calculated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2476695724"/>
                  </a:ext>
                </a:extLst>
              </a:tr>
              <a:tr h="329096">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Completed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Arranged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tc>
                  <a:txBody>
                    <a:bodyPr/>
                    <a:lstStyle/>
                    <a:p>
                      <a:pPr>
                        <a:lnSpc>
                          <a:spcPct val="115000"/>
                        </a:lnSpc>
                        <a:spcAft>
                          <a:spcPts val="1000"/>
                        </a:spcAft>
                      </a:pPr>
                      <a:r>
                        <a:rPr lang="en-GB" sz="12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Responsible for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lnL>
                      <a:noFill/>
                    </a:lnL>
                    <a:lnR>
                      <a:noFill/>
                    </a:lnR>
                    <a:lnT>
                      <a:noFill/>
                    </a:lnT>
                    <a:lnB>
                      <a:noFill/>
                    </a:lnB>
                    <a:solidFill>
                      <a:srgbClr val="FFFFCC"/>
                    </a:solidFill>
                  </a:tcPr>
                </a:tc>
                <a:extLst>
                  <a:ext uri="{0D108BD9-81ED-4DB2-BD59-A6C34878D82A}">
                    <a16:rowId xmlns:a16="http://schemas.microsoft.com/office/drawing/2014/main" val="1097122351"/>
                  </a:ext>
                </a:extLst>
              </a:tr>
            </a:tbl>
          </a:graphicData>
        </a:graphic>
      </p:graphicFrame>
    </p:spTree>
    <p:extLst>
      <p:ext uri="{BB962C8B-B14F-4D97-AF65-F5344CB8AC3E}">
        <p14:creationId xmlns:p14="http://schemas.microsoft.com/office/powerpoint/2010/main" val="32650917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7DC9DAC-08B4-4A32-A92B-D4E9DA33AB1B}"/>
              </a:ext>
            </a:extLst>
          </p:cNvPr>
          <p:cNvPicPr>
            <a:picLocks noChangeAspect="1"/>
          </p:cNvPicPr>
          <p:nvPr/>
        </p:nvPicPr>
        <p:blipFill>
          <a:blip r:embed="rId2"/>
          <a:stretch>
            <a:fillRect/>
          </a:stretch>
        </p:blipFill>
        <p:spPr>
          <a:xfrm rot="16200000">
            <a:off x="3734377" y="-1169668"/>
            <a:ext cx="6926625" cy="9265961"/>
          </a:xfrm>
          <a:prstGeom prst="rect">
            <a:avLst/>
          </a:prstGeom>
        </p:spPr>
      </p:pic>
      <p:pic>
        <p:nvPicPr>
          <p:cNvPr id="2" name="Picture 1">
            <a:extLst>
              <a:ext uri="{FF2B5EF4-FFF2-40B4-BE49-F238E27FC236}">
                <a16:creationId xmlns:a16="http://schemas.microsoft.com/office/drawing/2014/main" id="{47E97650-3A56-4371-91E4-7A1F22D15D6F}"/>
              </a:ext>
            </a:extLst>
          </p:cNvPr>
          <p:cNvPicPr>
            <a:picLocks noChangeAspect="1"/>
          </p:cNvPicPr>
          <p:nvPr/>
        </p:nvPicPr>
        <p:blipFill>
          <a:blip r:embed="rId3"/>
          <a:stretch>
            <a:fillRect/>
          </a:stretch>
        </p:blipFill>
        <p:spPr>
          <a:xfrm>
            <a:off x="234191" y="504398"/>
            <a:ext cx="2865368" cy="1048603"/>
          </a:xfrm>
          <a:prstGeom prst="rect">
            <a:avLst/>
          </a:prstGeom>
        </p:spPr>
      </p:pic>
    </p:spTree>
    <p:extLst>
      <p:ext uri="{BB962C8B-B14F-4D97-AF65-F5344CB8AC3E}">
        <p14:creationId xmlns:p14="http://schemas.microsoft.com/office/powerpoint/2010/main" val="27680747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A9C6209-BC32-4755-8290-AAE2219FA5E3}"/>
              </a:ext>
            </a:extLst>
          </p:cNvPr>
          <p:cNvPicPr>
            <a:picLocks noChangeAspect="1"/>
          </p:cNvPicPr>
          <p:nvPr/>
        </p:nvPicPr>
        <p:blipFill>
          <a:blip r:embed="rId2"/>
          <a:stretch>
            <a:fillRect/>
          </a:stretch>
        </p:blipFill>
        <p:spPr>
          <a:xfrm rot="16200000">
            <a:off x="3907825" y="-948597"/>
            <a:ext cx="6827711" cy="9156956"/>
          </a:xfrm>
          <a:prstGeom prst="rect">
            <a:avLst/>
          </a:prstGeom>
        </p:spPr>
      </p:pic>
      <p:pic>
        <p:nvPicPr>
          <p:cNvPr id="2" name="Picture 1">
            <a:extLst>
              <a:ext uri="{FF2B5EF4-FFF2-40B4-BE49-F238E27FC236}">
                <a16:creationId xmlns:a16="http://schemas.microsoft.com/office/drawing/2014/main" id="{071EED8C-6428-4FFE-85B9-3F86DED13B87}"/>
              </a:ext>
            </a:extLst>
          </p:cNvPr>
          <p:cNvPicPr>
            <a:picLocks noChangeAspect="1"/>
          </p:cNvPicPr>
          <p:nvPr/>
        </p:nvPicPr>
        <p:blipFill>
          <a:blip r:embed="rId3"/>
          <a:stretch>
            <a:fillRect/>
          </a:stretch>
        </p:blipFill>
        <p:spPr>
          <a:xfrm>
            <a:off x="291841" y="461535"/>
            <a:ext cx="2865368" cy="1048603"/>
          </a:xfrm>
          <a:prstGeom prst="rect">
            <a:avLst/>
          </a:prstGeom>
        </p:spPr>
      </p:pic>
    </p:spTree>
    <p:extLst>
      <p:ext uri="{BB962C8B-B14F-4D97-AF65-F5344CB8AC3E}">
        <p14:creationId xmlns:p14="http://schemas.microsoft.com/office/powerpoint/2010/main" val="702432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8585"/>
            <a:ext cx="10515600" cy="1325563"/>
          </a:xfrm>
        </p:spPr>
        <p:txBody>
          <a:bodyPr>
            <a:normAutofit/>
          </a:bodyPr>
          <a:lstStyle/>
          <a:p>
            <a:r>
              <a:rPr lang="en-GB" b="1" dirty="0">
                <a:solidFill>
                  <a:srgbClr val="7030A0"/>
                </a:solidFill>
                <a:effectLst>
                  <a:outerShdw blurRad="38100" dist="38100" dir="2700000" algn="tl">
                    <a:srgbClr val="000000">
                      <a:alpha val="43137"/>
                    </a:srgbClr>
                  </a:outerShdw>
                </a:effectLst>
              </a:rPr>
              <a:t>Aims of this booklet</a:t>
            </a:r>
            <a:r>
              <a:rPr lang="en-GB" dirty="0"/>
              <a:t> </a:t>
            </a:r>
          </a:p>
        </p:txBody>
      </p:sp>
      <p:sp>
        <p:nvSpPr>
          <p:cNvPr id="3" name="Content Placeholder 2"/>
          <p:cNvSpPr>
            <a:spLocks noGrp="1"/>
          </p:cNvSpPr>
          <p:nvPr>
            <p:ph idx="1"/>
          </p:nvPr>
        </p:nvSpPr>
        <p:spPr>
          <a:xfrm>
            <a:off x="366091" y="658682"/>
            <a:ext cx="11459817" cy="5921022"/>
          </a:xfrm>
        </p:spPr>
        <p:txBody>
          <a:bodyPr>
            <a:normAutofit fontScale="40000" lnSpcReduction="20000"/>
          </a:bodyPr>
          <a:lstStyle/>
          <a:p>
            <a:pPr marL="0" indent="0">
              <a:buNone/>
            </a:pPr>
            <a:r>
              <a:rPr lang="en-US" sz="7000" i="1" dirty="0"/>
              <a:t>It’s never too early to start to think about your future steps. What you can be doing </a:t>
            </a:r>
            <a:r>
              <a:rPr lang="en-US" sz="7000" b="1" i="1" dirty="0">
                <a:solidFill>
                  <a:srgbClr val="C00000"/>
                </a:solidFill>
              </a:rPr>
              <a:t>NOW</a:t>
            </a:r>
            <a:r>
              <a:rPr lang="en-US" sz="7000" i="1" dirty="0">
                <a:solidFill>
                  <a:srgbClr val="C00000"/>
                </a:solidFill>
              </a:rPr>
              <a:t> </a:t>
            </a:r>
            <a:r>
              <a:rPr lang="en-US" sz="7000" i="1" dirty="0"/>
              <a:t>to make an impact. </a:t>
            </a:r>
          </a:p>
          <a:p>
            <a:pPr marL="0" indent="0">
              <a:buNone/>
            </a:pPr>
            <a:endParaRPr lang="en-US" sz="7000"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80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rPr>
              <a:t>PREPARATION FOR WORK READY DAY 14</a:t>
            </a:r>
            <a:r>
              <a:rPr kumimoji="0" lang="en-US" sz="8000" b="1" i="0" u="none" strike="noStrike" kern="1200" cap="none" spc="0" normalizeH="0" baseline="3000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rPr>
              <a:t>th</a:t>
            </a:r>
            <a:r>
              <a:rPr kumimoji="0" lang="en-US" sz="80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rPr>
              <a:t> JULY 2021</a:t>
            </a:r>
          </a:p>
          <a:p>
            <a:pPr marL="0" marR="0" lvl="0" indent="0" algn="l" defTabSz="914400" rtl="0" eaLnBrk="1" fontAlgn="auto" latinLnBrk="0" hangingPunct="1">
              <a:lnSpc>
                <a:spcPct val="90000"/>
              </a:lnSpc>
              <a:spcBef>
                <a:spcPts val="1000"/>
              </a:spcBef>
              <a:spcAft>
                <a:spcPts val="0"/>
              </a:spcAft>
              <a:buClrTx/>
              <a:buSzTx/>
              <a:buNone/>
              <a:tabLst/>
              <a:defRPr/>
            </a:pPr>
            <a:endParaRPr kumimoji="0" lang="en-US" sz="80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endParaRPr>
          </a:p>
          <a:p>
            <a:pPr>
              <a:defRPr/>
            </a:pPr>
            <a:r>
              <a:rPr lang="en-US" sz="7000" b="1" dirty="0">
                <a:effectLst>
                  <a:outerShdw blurRad="38100" dist="38100" dir="2700000" algn="tl">
                    <a:srgbClr val="000000">
                      <a:alpha val="43137"/>
                    </a:srgbClr>
                  </a:outerShdw>
                </a:effectLst>
              </a:rPr>
              <a:t>Personal statement, CV and cover letter</a:t>
            </a:r>
            <a:r>
              <a:rPr lang="en-US" sz="7000" dirty="0"/>
              <a:t>….tips to write, update and improve your own.</a:t>
            </a:r>
          </a:p>
          <a:p>
            <a:pPr marL="0" indent="0">
              <a:buNone/>
              <a:defRPr/>
            </a:pPr>
            <a:endParaRPr lang="en-US" sz="7000" dirty="0"/>
          </a:p>
          <a:p>
            <a:pPr>
              <a:defRPr/>
            </a:pPr>
            <a:r>
              <a:rPr lang="en-US" sz="7000" b="1" dirty="0">
                <a:solidFill>
                  <a:srgbClr val="002060"/>
                </a:solidFill>
                <a:effectLst>
                  <a:outerShdw blurRad="38100" dist="38100" dir="2700000" algn="tl">
                    <a:srgbClr val="000000">
                      <a:alpha val="43137"/>
                    </a:srgbClr>
                  </a:outerShdw>
                </a:effectLst>
              </a:rPr>
              <a:t>STAR</a:t>
            </a:r>
            <a:r>
              <a:rPr lang="en-US" sz="7000" dirty="0"/>
              <a:t> approach to interviews</a:t>
            </a:r>
          </a:p>
          <a:p>
            <a:pPr marL="0" indent="0">
              <a:buNone/>
              <a:defRPr/>
            </a:pPr>
            <a:endParaRPr lang="en-US" sz="7000" dirty="0"/>
          </a:p>
          <a:p>
            <a:r>
              <a:rPr lang="en-US" sz="7000" dirty="0"/>
              <a:t>Aptitude tests </a:t>
            </a:r>
          </a:p>
          <a:p>
            <a:pPr marL="0" indent="0">
              <a:buNone/>
            </a:pPr>
            <a:endParaRPr lang="en-US" sz="7000" dirty="0"/>
          </a:p>
          <a:p>
            <a:r>
              <a:rPr lang="en-US" sz="7000" dirty="0"/>
              <a:t>Links to websites for support in making career choices</a:t>
            </a:r>
          </a:p>
          <a:p>
            <a:pPr marL="0" indent="0">
              <a:buNone/>
            </a:pPr>
            <a:endParaRPr lang="en-US" sz="7000" dirty="0"/>
          </a:p>
          <a:p>
            <a:endParaRPr lang="en-US" sz="7000" dirty="0"/>
          </a:p>
          <a:p>
            <a:endParaRPr lang="en-US" dirty="0"/>
          </a:p>
          <a:p>
            <a:pPr marL="0" indent="0">
              <a:buNone/>
            </a:pPr>
            <a:endParaRPr lang="en-GB" dirty="0"/>
          </a:p>
        </p:txBody>
      </p:sp>
    </p:spTree>
    <p:extLst>
      <p:ext uri="{BB962C8B-B14F-4D97-AF65-F5344CB8AC3E}">
        <p14:creationId xmlns:p14="http://schemas.microsoft.com/office/powerpoint/2010/main" val="19090657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1D59261-9492-4BC8-B564-8AA5A5E521DD}"/>
              </a:ext>
            </a:extLst>
          </p:cNvPr>
          <p:cNvPicPr>
            <a:picLocks noChangeAspect="1"/>
          </p:cNvPicPr>
          <p:nvPr/>
        </p:nvPicPr>
        <p:blipFill>
          <a:blip r:embed="rId2"/>
          <a:stretch>
            <a:fillRect/>
          </a:stretch>
        </p:blipFill>
        <p:spPr>
          <a:xfrm rot="16200000">
            <a:off x="4070396" y="-995842"/>
            <a:ext cx="6916575" cy="8908259"/>
          </a:xfrm>
          <a:prstGeom prst="rect">
            <a:avLst/>
          </a:prstGeom>
        </p:spPr>
      </p:pic>
      <p:pic>
        <p:nvPicPr>
          <p:cNvPr id="2" name="Picture 1">
            <a:extLst>
              <a:ext uri="{FF2B5EF4-FFF2-40B4-BE49-F238E27FC236}">
                <a16:creationId xmlns:a16="http://schemas.microsoft.com/office/drawing/2014/main" id="{708FB7BE-F84B-4236-9A4D-E950978DA65D}"/>
              </a:ext>
            </a:extLst>
          </p:cNvPr>
          <p:cNvPicPr>
            <a:picLocks noChangeAspect="1"/>
          </p:cNvPicPr>
          <p:nvPr/>
        </p:nvPicPr>
        <p:blipFill>
          <a:blip r:embed="rId3"/>
          <a:stretch>
            <a:fillRect/>
          </a:stretch>
        </p:blipFill>
        <p:spPr>
          <a:xfrm>
            <a:off x="357188" y="347235"/>
            <a:ext cx="2865368" cy="1048603"/>
          </a:xfrm>
          <a:prstGeom prst="rect">
            <a:avLst/>
          </a:prstGeom>
        </p:spPr>
      </p:pic>
    </p:spTree>
    <p:extLst>
      <p:ext uri="{BB962C8B-B14F-4D97-AF65-F5344CB8AC3E}">
        <p14:creationId xmlns:p14="http://schemas.microsoft.com/office/powerpoint/2010/main" val="650544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05CA0B-3927-408A-AC9F-9C3EDFF9B2C2}"/>
              </a:ext>
            </a:extLst>
          </p:cNvPr>
          <p:cNvSpPr txBox="1"/>
          <p:nvPr/>
        </p:nvSpPr>
        <p:spPr>
          <a:xfrm>
            <a:off x="397565" y="46906"/>
            <a:ext cx="11396870" cy="769441"/>
          </a:xfrm>
          <a:prstGeom prst="rect">
            <a:avLst/>
          </a:prstGeom>
          <a:noFill/>
        </p:spPr>
        <p:txBody>
          <a:bodyPr wrap="square" rtlCol="0">
            <a:spAutoFit/>
          </a:bodyPr>
          <a:lstStyle/>
          <a:p>
            <a:r>
              <a:rPr lang="en-GB" sz="4400" b="1" dirty="0">
                <a:effectLst>
                  <a:outerShdw blurRad="38100" dist="38100" dir="2700000" algn="tl">
                    <a:srgbClr val="000000">
                      <a:alpha val="43137"/>
                    </a:srgbClr>
                  </a:outerShdw>
                </a:effectLst>
              </a:rPr>
              <a:t>Using Unifrog to support you </a:t>
            </a:r>
          </a:p>
        </p:txBody>
      </p:sp>
      <p:pic>
        <p:nvPicPr>
          <p:cNvPr id="3" name="Picture 2">
            <a:hlinkClick r:id="rId2"/>
            <a:extLst>
              <a:ext uri="{FF2B5EF4-FFF2-40B4-BE49-F238E27FC236}">
                <a16:creationId xmlns:a16="http://schemas.microsoft.com/office/drawing/2014/main" id="{37CA9700-30C5-480B-9AE9-93B3D3BEC535}"/>
              </a:ext>
            </a:extLst>
          </p:cNvPr>
          <p:cNvPicPr>
            <a:picLocks noChangeAspect="1"/>
          </p:cNvPicPr>
          <p:nvPr/>
        </p:nvPicPr>
        <p:blipFill>
          <a:blip r:embed="rId3"/>
          <a:stretch>
            <a:fillRect/>
          </a:stretch>
        </p:blipFill>
        <p:spPr>
          <a:xfrm>
            <a:off x="7751072" y="46906"/>
            <a:ext cx="3819525" cy="1190625"/>
          </a:xfrm>
          <a:prstGeom prst="rect">
            <a:avLst/>
          </a:prstGeom>
        </p:spPr>
      </p:pic>
      <p:sp>
        <p:nvSpPr>
          <p:cNvPr id="4" name="TextBox 3">
            <a:extLst>
              <a:ext uri="{FF2B5EF4-FFF2-40B4-BE49-F238E27FC236}">
                <a16:creationId xmlns:a16="http://schemas.microsoft.com/office/drawing/2014/main" id="{E78940AE-E73B-4A53-B50F-1D0142551C1E}"/>
              </a:ext>
            </a:extLst>
          </p:cNvPr>
          <p:cNvSpPr txBox="1"/>
          <p:nvPr/>
        </p:nvSpPr>
        <p:spPr>
          <a:xfrm>
            <a:off x="173727" y="673801"/>
            <a:ext cx="11396870" cy="7140416"/>
          </a:xfrm>
          <a:prstGeom prst="rect">
            <a:avLst/>
          </a:prstGeom>
          <a:noFill/>
        </p:spPr>
        <p:txBody>
          <a:bodyPr wrap="square" rtlCol="0">
            <a:spAutoFit/>
          </a:bodyPr>
          <a:lstStyle/>
          <a:p>
            <a:r>
              <a:rPr lang="en-GB" sz="2800" dirty="0"/>
              <a:t>Watch the video: </a:t>
            </a:r>
            <a:r>
              <a:rPr lang="en-GB" sz="3200" b="1" dirty="0"/>
              <a:t>‘Acing Your CV’</a:t>
            </a:r>
          </a:p>
          <a:p>
            <a:r>
              <a:rPr lang="en-GB" sz="2800" dirty="0">
                <a:hlinkClick r:id="rId4"/>
              </a:rPr>
              <a:t>https://cdn.unifrog.org/video/pcj7t424pf/360.mp4</a:t>
            </a:r>
            <a:r>
              <a:rPr lang="en-GB" sz="2800" dirty="0"/>
              <a:t> </a:t>
            </a:r>
          </a:p>
          <a:p>
            <a:endParaRPr lang="en-GB" sz="2800" dirty="0"/>
          </a:p>
          <a:p>
            <a:pPr marL="514350" indent="-514350">
              <a:buAutoNum type="arabicPeriod"/>
            </a:pPr>
            <a:r>
              <a:rPr lang="en-GB" sz="2800" dirty="0"/>
              <a:t>Log on to </a:t>
            </a:r>
            <a:r>
              <a:rPr lang="en-GB" sz="2800" b="1" dirty="0">
                <a:hlinkClick r:id="rId2"/>
              </a:rPr>
              <a:t>Unifrog</a:t>
            </a:r>
            <a:r>
              <a:rPr lang="en-GB" sz="2800" dirty="0"/>
              <a:t> (in IT room or at home)</a:t>
            </a:r>
          </a:p>
          <a:p>
            <a:pPr marL="514350" indent="-514350">
              <a:buAutoNum type="arabicPeriod"/>
            </a:pPr>
            <a:endParaRPr lang="en-GB" sz="2800" dirty="0"/>
          </a:p>
          <a:p>
            <a:pPr marL="514350" indent="-514350">
              <a:buAutoNum type="arabicPeriod"/>
            </a:pPr>
            <a:r>
              <a:rPr lang="en-GB" sz="2800" dirty="0"/>
              <a:t>Go to </a:t>
            </a:r>
            <a:r>
              <a:rPr lang="en-GB" sz="2800" b="1" dirty="0">
                <a:hlinkClick r:id="rId5"/>
              </a:rPr>
              <a:t>‘Unifrog’s CV Builder’ </a:t>
            </a:r>
            <a:r>
              <a:rPr lang="en-GB" sz="2800" b="1" dirty="0"/>
              <a:t>. </a:t>
            </a:r>
            <a:r>
              <a:rPr lang="en-GB" sz="2800" dirty="0"/>
              <a:t>You can start building your CV at any time and keep adding to it when you gain further qualifications/experience.</a:t>
            </a:r>
          </a:p>
          <a:p>
            <a:pPr marL="514350" indent="-514350">
              <a:buAutoNum type="arabicPeriod"/>
            </a:pPr>
            <a:endParaRPr lang="en-GB" sz="2800" dirty="0"/>
          </a:p>
          <a:p>
            <a:pPr marL="514350" indent="-514350">
              <a:buAutoNum type="arabicPeriod"/>
            </a:pPr>
            <a:r>
              <a:rPr lang="en-GB" sz="2800" dirty="0"/>
              <a:t>Use the </a:t>
            </a:r>
            <a:r>
              <a:rPr lang="en-GB" sz="2800" b="1" dirty="0">
                <a:hlinkClick r:id="rId6"/>
              </a:rPr>
              <a:t>‘Competencies Tool’ </a:t>
            </a:r>
            <a:r>
              <a:rPr lang="en-GB" sz="2800" dirty="0"/>
              <a:t>to help you record examples of your skills which you can then pull through into the CV builder, making tailoring your CV much easier.</a:t>
            </a:r>
          </a:p>
          <a:p>
            <a:pPr marL="514350" indent="-514350">
              <a:buAutoNum type="arabicPeriod"/>
            </a:pPr>
            <a:endParaRPr lang="en-GB" sz="2800" dirty="0"/>
          </a:p>
          <a:p>
            <a:pPr marL="514350" indent="-514350">
              <a:buAutoNum type="arabicPeriod"/>
            </a:pPr>
            <a:r>
              <a:rPr lang="en-GB" sz="2800" dirty="0"/>
              <a:t>Use the </a:t>
            </a:r>
            <a:r>
              <a:rPr lang="en-GB" sz="2800" b="1" dirty="0">
                <a:hlinkClick r:id="rId5"/>
              </a:rPr>
              <a:t>‘CV Creator Tool’</a:t>
            </a:r>
            <a:r>
              <a:rPr lang="en-GB" sz="2800" dirty="0"/>
              <a:t> and </a:t>
            </a:r>
            <a:r>
              <a:rPr lang="en-GB" sz="2800" b="1" dirty="0">
                <a:hlinkClick r:id="rId5"/>
              </a:rPr>
              <a:t>‘Power words’</a:t>
            </a:r>
            <a:r>
              <a:rPr lang="en-GB" sz="2800" b="1" dirty="0"/>
              <a:t> </a:t>
            </a:r>
            <a:r>
              <a:rPr lang="en-GB" sz="2800" dirty="0"/>
              <a:t>to help you</a:t>
            </a:r>
            <a:endParaRPr lang="en-GB" sz="2800" b="1" dirty="0"/>
          </a:p>
          <a:p>
            <a:endParaRPr lang="en-GB" dirty="0"/>
          </a:p>
          <a:p>
            <a:r>
              <a:rPr lang="en-GB" dirty="0"/>
              <a:t>   </a:t>
            </a:r>
          </a:p>
          <a:p>
            <a:pPr marL="342900" indent="-342900">
              <a:buAutoNum type="arabicPeriod"/>
            </a:pPr>
            <a:endParaRPr lang="en-GB" dirty="0"/>
          </a:p>
          <a:p>
            <a:endParaRPr lang="en-GB" dirty="0"/>
          </a:p>
          <a:p>
            <a:pPr marL="342900" indent="-342900">
              <a:buAutoNum type="arabicPeriod"/>
            </a:pPr>
            <a:endParaRPr lang="en-GB" dirty="0"/>
          </a:p>
        </p:txBody>
      </p:sp>
    </p:spTree>
    <p:extLst>
      <p:ext uri="{BB962C8B-B14F-4D97-AF65-F5344CB8AC3E}">
        <p14:creationId xmlns:p14="http://schemas.microsoft.com/office/powerpoint/2010/main" val="27949358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818512-94B9-40DF-B5B7-FB819B4A026A}"/>
              </a:ext>
            </a:extLst>
          </p:cNvPr>
          <p:cNvSpPr txBox="1"/>
          <p:nvPr/>
        </p:nvSpPr>
        <p:spPr>
          <a:xfrm>
            <a:off x="291548" y="251791"/>
            <a:ext cx="11701669" cy="6186309"/>
          </a:xfrm>
          <a:prstGeom prst="rect">
            <a:avLst/>
          </a:prstGeom>
          <a:noFill/>
        </p:spPr>
        <p:txBody>
          <a:bodyPr wrap="square" rtlCol="0">
            <a:spAutoFit/>
          </a:bodyPr>
          <a:lstStyle/>
          <a:p>
            <a:r>
              <a:rPr lang="en-GB" sz="3200" b="1" dirty="0">
                <a:solidFill>
                  <a:srgbClr val="7030A0"/>
                </a:solidFill>
                <a:effectLst>
                  <a:outerShdw blurRad="38100" dist="38100" dir="2700000" algn="tl">
                    <a:srgbClr val="000000">
                      <a:alpha val="43137"/>
                    </a:srgbClr>
                  </a:outerShdw>
                </a:effectLst>
              </a:rPr>
              <a:t>Preparation of your own CV</a:t>
            </a:r>
          </a:p>
          <a:p>
            <a:r>
              <a:rPr lang="en-GB" sz="14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GB" sz="3200" dirty="0"/>
          </a:p>
        </p:txBody>
      </p:sp>
    </p:spTree>
    <p:extLst>
      <p:ext uri="{BB962C8B-B14F-4D97-AF65-F5344CB8AC3E}">
        <p14:creationId xmlns:p14="http://schemas.microsoft.com/office/powerpoint/2010/main" val="16595312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818512-94B9-40DF-B5B7-FB819B4A026A}"/>
              </a:ext>
            </a:extLst>
          </p:cNvPr>
          <p:cNvSpPr txBox="1"/>
          <p:nvPr/>
        </p:nvSpPr>
        <p:spPr>
          <a:xfrm>
            <a:off x="291548" y="251791"/>
            <a:ext cx="11701669" cy="6186309"/>
          </a:xfrm>
          <a:prstGeom prst="rect">
            <a:avLst/>
          </a:prstGeom>
          <a:noFill/>
        </p:spPr>
        <p:txBody>
          <a:bodyPr wrap="square" rtlCol="0">
            <a:spAutoFit/>
          </a:bodyPr>
          <a:lstStyle/>
          <a:p>
            <a:r>
              <a:rPr lang="en-GB" sz="3200" b="1" dirty="0">
                <a:solidFill>
                  <a:srgbClr val="7030A0"/>
                </a:solidFill>
                <a:effectLst>
                  <a:outerShdw blurRad="38100" dist="38100" dir="2700000" algn="tl">
                    <a:srgbClr val="000000">
                      <a:alpha val="43137"/>
                    </a:srgbClr>
                  </a:outerShdw>
                </a:effectLst>
              </a:rPr>
              <a:t>Preparation of your own CV</a:t>
            </a:r>
          </a:p>
          <a:p>
            <a:r>
              <a:rPr lang="en-GB" sz="14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GB" sz="3200" dirty="0"/>
          </a:p>
        </p:txBody>
      </p:sp>
    </p:spTree>
    <p:extLst>
      <p:ext uri="{BB962C8B-B14F-4D97-AF65-F5344CB8AC3E}">
        <p14:creationId xmlns:p14="http://schemas.microsoft.com/office/powerpoint/2010/main" val="11991247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3B21DE9-AD09-4304-907D-1CEFC585110A}"/>
              </a:ext>
            </a:extLst>
          </p:cNvPr>
          <p:cNvSpPr txBox="1"/>
          <p:nvPr/>
        </p:nvSpPr>
        <p:spPr>
          <a:xfrm>
            <a:off x="675861" y="1074241"/>
            <a:ext cx="10840279" cy="3046988"/>
          </a:xfrm>
          <a:prstGeom prst="rect">
            <a:avLst/>
          </a:prstGeom>
          <a:noFill/>
        </p:spPr>
        <p:txBody>
          <a:bodyPr wrap="square" rtlCol="0">
            <a:spAutoFit/>
          </a:bodyPr>
          <a:lstStyle/>
          <a:p>
            <a:r>
              <a:rPr lang="en-GB" sz="2400" b="1" dirty="0"/>
              <a:t>Choose the job that you </a:t>
            </a:r>
            <a:r>
              <a:rPr lang="en-GB" sz="2400" b="1" dirty="0">
                <a:effectLst>
                  <a:outerShdw blurRad="38100" dist="38100" dir="2700000" algn="tl">
                    <a:srgbClr val="000000">
                      <a:alpha val="43137"/>
                    </a:srgbClr>
                  </a:outerShdw>
                </a:effectLst>
              </a:rPr>
              <a:t>would</a:t>
            </a:r>
            <a:r>
              <a:rPr lang="en-GB" sz="2400" b="1" dirty="0"/>
              <a:t> like to apply for from the ‘Mock Job Vacancies’.</a:t>
            </a:r>
          </a:p>
          <a:p>
            <a:r>
              <a:rPr lang="en-GB" sz="2400" dirty="0"/>
              <a:t> (Your Form Tutor will give you a copy of these. They are also available on Teams for you).</a:t>
            </a:r>
          </a:p>
          <a:p>
            <a:endParaRPr lang="en-GB" sz="2400" b="1" dirty="0"/>
          </a:p>
          <a:p>
            <a:endParaRPr lang="en-GB" sz="2400" b="1" dirty="0"/>
          </a:p>
          <a:p>
            <a:endParaRPr lang="en-GB" sz="2400" b="1" dirty="0"/>
          </a:p>
          <a:p>
            <a:endParaRPr lang="en-GB" sz="2400" b="1" dirty="0"/>
          </a:p>
          <a:p>
            <a:endParaRPr lang="en-GB" sz="2400" b="1" dirty="0"/>
          </a:p>
        </p:txBody>
      </p:sp>
      <p:sp>
        <p:nvSpPr>
          <p:cNvPr id="3" name="TextBox 2">
            <a:extLst>
              <a:ext uri="{FF2B5EF4-FFF2-40B4-BE49-F238E27FC236}">
                <a16:creationId xmlns:a16="http://schemas.microsoft.com/office/drawing/2014/main" id="{5FDF92AA-A2C7-498A-A5C6-CC80BC8A090B}"/>
              </a:ext>
            </a:extLst>
          </p:cNvPr>
          <p:cNvSpPr txBox="1"/>
          <p:nvPr/>
        </p:nvSpPr>
        <p:spPr>
          <a:xfrm>
            <a:off x="675861" y="304800"/>
            <a:ext cx="11251096" cy="769441"/>
          </a:xfrm>
          <a:prstGeom prst="rect">
            <a:avLst/>
          </a:prstGeom>
          <a:noFill/>
        </p:spPr>
        <p:txBody>
          <a:bodyPr wrap="square" rtlCol="0">
            <a:spAutoFit/>
          </a:bodyPr>
          <a:lstStyle/>
          <a:p>
            <a:r>
              <a:rPr lang="en-GB" sz="4400" b="1" dirty="0">
                <a:solidFill>
                  <a:srgbClr val="7030A0"/>
                </a:solidFill>
                <a:effectLst>
                  <a:outerShdw blurRad="38100" dist="38100" dir="2700000" algn="tl">
                    <a:srgbClr val="000000">
                      <a:alpha val="43137"/>
                    </a:srgbClr>
                  </a:outerShdw>
                </a:effectLst>
              </a:rPr>
              <a:t>MOCK JOB VACANCIES</a:t>
            </a:r>
          </a:p>
        </p:txBody>
      </p:sp>
      <p:pic>
        <p:nvPicPr>
          <p:cNvPr id="4" name="Picture 3">
            <a:extLst>
              <a:ext uri="{FF2B5EF4-FFF2-40B4-BE49-F238E27FC236}">
                <a16:creationId xmlns:a16="http://schemas.microsoft.com/office/drawing/2014/main" id="{18F3387A-168F-4BAF-9789-1D0569F9FAE8}"/>
              </a:ext>
            </a:extLst>
          </p:cNvPr>
          <p:cNvPicPr>
            <a:picLocks noChangeAspect="1"/>
          </p:cNvPicPr>
          <p:nvPr/>
        </p:nvPicPr>
        <p:blipFill>
          <a:blip r:embed="rId2"/>
          <a:stretch>
            <a:fillRect/>
          </a:stretch>
        </p:blipFill>
        <p:spPr>
          <a:xfrm>
            <a:off x="4253564" y="1947784"/>
            <a:ext cx="3118788" cy="4738765"/>
          </a:xfrm>
          <a:prstGeom prst="rect">
            <a:avLst/>
          </a:prstGeom>
          <a:ln>
            <a:solidFill>
              <a:schemeClr val="tx1"/>
            </a:solidFill>
          </a:ln>
        </p:spPr>
      </p:pic>
    </p:spTree>
    <p:extLst>
      <p:ext uri="{BB962C8B-B14F-4D97-AF65-F5344CB8AC3E}">
        <p14:creationId xmlns:p14="http://schemas.microsoft.com/office/powerpoint/2010/main" val="38010452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DF92402-C8B3-4C83-AF08-8B52DA38E961}"/>
              </a:ext>
            </a:extLst>
          </p:cNvPr>
          <p:cNvPicPr>
            <a:picLocks noChangeAspect="1"/>
          </p:cNvPicPr>
          <p:nvPr/>
        </p:nvPicPr>
        <p:blipFill>
          <a:blip r:embed="rId2"/>
          <a:stretch>
            <a:fillRect/>
          </a:stretch>
        </p:blipFill>
        <p:spPr>
          <a:xfrm>
            <a:off x="0" y="127200"/>
            <a:ext cx="11656562" cy="1231499"/>
          </a:xfrm>
          <a:prstGeom prst="rect">
            <a:avLst/>
          </a:prstGeom>
        </p:spPr>
      </p:pic>
      <p:pic>
        <p:nvPicPr>
          <p:cNvPr id="4" name="Picture 3">
            <a:extLst>
              <a:ext uri="{FF2B5EF4-FFF2-40B4-BE49-F238E27FC236}">
                <a16:creationId xmlns:a16="http://schemas.microsoft.com/office/drawing/2014/main" id="{FA2C2593-B56E-4372-A803-AFA062BD0B7C}"/>
              </a:ext>
            </a:extLst>
          </p:cNvPr>
          <p:cNvPicPr>
            <a:picLocks noChangeAspect="1"/>
          </p:cNvPicPr>
          <p:nvPr/>
        </p:nvPicPr>
        <p:blipFill>
          <a:blip r:embed="rId3"/>
          <a:stretch>
            <a:fillRect/>
          </a:stretch>
        </p:blipFill>
        <p:spPr>
          <a:xfrm>
            <a:off x="7840135" y="169876"/>
            <a:ext cx="3816427" cy="1188823"/>
          </a:xfrm>
          <a:prstGeom prst="rect">
            <a:avLst/>
          </a:prstGeom>
        </p:spPr>
      </p:pic>
      <p:sp>
        <p:nvSpPr>
          <p:cNvPr id="5" name="TextBox 4">
            <a:extLst>
              <a:ext uri="{FF2B5EF4-FFF2-40B4-BE49-F238E27FC236}">
                <a16:creationId xmlns:a16="http://schemas.microsoft.com/office/drawing/2014/main" id="{0E380125-0ACA-462A-8772-4271F92A78F9}"/>
              </a:ext>
            </a:extLst>
          </p:cNvPr>
          <p:cNvSpPr txBox="1"/>
          <p:nvPr/>
        </p:nvSpPr>
        <p:spPr>
          <a:xfrm>
            <a:off x="145774" y="1258957"/>
            <a:ext cx="11794435" cy="5078313"/>
          </a:xfrm>
          <a:prstGeom prst="rect">
            <a:avLst/>
          </a:prstGeom>
          <a:noFill/>
        </p:spPr>
        <p:txBody>
          <a:bodyPr wrap="square" rtlCol="0">
            <a:spAutoFit/>
          </a:bodyPr>
          <a:lstStyle/>
          <a:p>
            <a:r>
              <a:rPr lang="en-GB" sz="3600" b="1" dirty="0"/>
              <a:t>How to write a winning cover letter</a:t>
            </a:r>
          </a:p>
          <a:p>
            <a:endParaRPr lang="en-GB" sz="2400" b="1" dirty="0"/>
          </a:p>
          <a:p>
            <a:r>
              <a:rPr lang="en-GB" sz="2400" b="1" dirty="0"/>
              <a:t>Watch the video </a:t>
            </a:r>
            <a:r>
              <a:rPr lang="en-GB" sz="2400" b="1" dirty="0">
                <a:hlinkClick r:id="rId4"/>
              </a:rPr>
              <a:t>https://www.unifrog.org/student/know-how/cvs-resumes-and-cover-letters/how-to-write-a-winning-cover-letter</a:t>
            </a:r>
            <a:endParaRPr lang="en-GB" sz="2400" b="1" dirty="0"/>
          </a:p>
          <a:p>
            <a:endParaRPr lang="en-GB" sz="2400" dirty="0"/>
          </a:p>
          <a:p>
            <a:r>
              <a:rPr lang="en-GB" sz="2400" dirty="0"/>
              <a:t>Cover letters are your ticket to job interviews, especially when you don’t have much work experience. So how can you write a cover letter that will make an employer eager to meet you? This guide will help you write cover letters with confidence.</a:t>
            </a:r>
          </a:p>
          <a:p>
            <a:endParaRPr lang="en-GB" sz="2400" dirty="0"/>
          </a:p>
          <a:p>
            <a:endParaRPr lang="en-GB" sz="2400" dirty="0"/>
          </a:p>
          <a:p>
            <a:endParaRPr lang="en-GB" sz="2400" dirty="0"/>
          </a:p>
          <a:p>
            <a:endParaRPr lang="en-GB" sz="2400" dirty="0"/>
          </a:p>
          <a:p>
            <a:endParaRPr lang="en-GB" sz="2400" dirty="0"/>
          </a:p>
        </p:txBody>
      </p:sp>
    </p:spTree>
    <p:extLst>
      <p:ext uri="{BB962C8B-B14F-4D97-AF65-F5344CB8AC3E}">
        <p14:creationId xmlns:p14="http://schemas.microsoft.com/office/powerpoint/2010/main" val="24765437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06AE66-B209-4F31-AD28-31BAA1E0E663}"/>
              </a:ext>
            </a:extLst>
          </p:cNvPr>
          <p:cNvSpPr txBox="1"/>
          <p:nvPr/>
        </p:nvSpPr>
        <p:spPr>
          <a:xfrm>
            <a:off x="159026" y="-13660"/>
            <a:ext cx="11542644" cy="769441"/>
          </a:xfrm>
          <a:prstGeom prst="rect">
            <a:avLst/>
          </a:prstGeom>
          <a:noFill/>
        </p:spPr>
        <p:txBody>
          <a:bodyPr wrap="square" rtlCol="0">
            <a:spAutoFit/>
          </a:bodyPr>
          <a:lstStyle/>
          <a:p>
            <a:r>
              <a:rPr lang="en-GB" sz="4400" b="1" dirty="0">
                <a:solidFill>
                  <a:srgbClr val="7030A0"/>
                </a:solidFill>
                <a:effectLst>
                  <a:outerShdw blurRad="38100" dist="38100" dir="2700000" algn="tl">
                    <a:srgbClr val="000000">
                      <a:alpha val="43137"/>
                    </a:srgbClr>
                  </a:outerShdw>
                </a:effectLst>
              </a:rPr>
              <a:t>Cover letters</a:t>
            </a:r>
          </a:p>
        </p:txBody>
      </p:sp>
      <p:sp>
        <p:nvSpPr>
          <p:cNvPr id="3" name="TextBox 2">
            <a:extLst>
              <a:ext uri="{FF2B5EF4-FFF2-40B4-BE49-F238E27FC236}">
                <a16:creationId xmlns:a16="http://schemas.microsoft.com/office/drawing/2014/main" id="{0F7A620B-8970-4B9F-A1BE-B056CFFBC866}"/>
              </a:ext>
            </a:extLst>
          </p:cNvPr>
          <p:cNvSpPr txBox="1"/>
          <p:nvPr/>
        </p:nvSpPr>
        <p:spPr>
          <a:xfrm>
            <a:off x="384313" y="1164134"/>
            <a:ext cx="11317357" cy="5693866"/>
          </a:xfrm>
          <a:prstGeom prst="rect">
            <a:avLst/>
          </a:prstGeom>
          <a:noFill/>
        </p:spPr>
        <p:txBody>
          <a:bodyPr wrap="square" rtlCol="0">
            <a:spAutoFit/>
          </a:bodyPr>
          <a:lstStyle/>
          <a:p>
            <a:r>
              <a:rPr lang="en-GB" sz="2800" b="1" dirty="0"/>
              <a:t>Step 1 - Read the job/apprenticeship description</a:t>
            </a:r>
          </a:p>
          <a:p>
            <a:endParaRPr lang="en-GB" sz="2800" dirty="0"/>
          </a:p>
          <a:p>
            <a:r>
              <a:rPr lang="en-GB" sz="2800" dirty="0"/>
              <a:t>Yes, we know this one seems a bit obvious, but when we say ‘read’ we really mean dissect. Figure out exactly what they want from their ideal applicant. </a:t>
            </a:r>
          </a:p>
          <a:p>
            <a:endParaRPr lang="en-GB" sz="2800" dirty="0"/>
          </a:p>
          <a:p>
            <a:r>
              <a:rPr lang="en-GB" sz="2800" b="1" dirty="0"/>
              <a:t>Step 2: Answer these three easy questions</a:t>
            </a:r>
          </a:p>
          <a:p>
            <a:pPr marL="514350" indent="-514350">
              <a:buAutoNum type="arabicPeriod"/>
            </a:pPr>
            <a:r>
              <a:rPr lang="en-GB" sz="2800" dirty="0"/>
              <a:t>Why do you want to work (or complete an apprenticeship) with this company?</a:t>
            </a:r>
          </a:p>
          <a:p>
            <a:pPr marL="514350" indent="-514350">
              <a:buAutoNum type="arabicPeriod"/>
            </a:pPr>
            <a:endParaRPr lang="en-GB" sz="2800" dirty="0"/>
          </a:p>
          <a:p>
            <a:pPr marL="514350" indent="-514350">
              <a:buAutoNum type="arabicPeriod"/>
            </a:pPr>
            <a:r>
              <a:rPr lang="en-GB" sz="2800" dirty="0"/>
              <a:t>Why do you want this particular job/apprenticeship?</a:t>
            </a:r>
          </a:p>
          <a:p>
            <a:pPr marL="514350" indent="-514350">
              <a:buAutoNum type="arabicPeriod"/>
            </a:pPr>
            <a:endParaRPr lang="en-GB" sz="2800" dirty="0"/>
          </a:p>
          <a:p>
            <a:pPr marL="514350" indent="-514350">
              <a:buAutoNum type="arabicPeriod"/>
            </a:pPr>
            <a:r>
              <a:rPr lang="en-GB" sz="2800" dirty="0"/>
              <a:t>What makes you a good candidate for this job/apprenticeship?</a:t>
            </a:r>
          </a:p>
          <a:p>
            <a:endParaRPr lang="en-GB" sz="2800" dirty="0"/>
          </a:p>
        </p:txBody>
      </p:sp>
    </p:spTree>
    <p:extLst>
      <p:ext uri="{BB962C8B-B14F-4D97-AF65-F5344CB8AC3E}">
        <p14:creationId xmlns:p14="http://schemas.microsoft.com/office/powerpoint/2010/main" val="4511520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06AE66-B209-4F31-AD28-31BAA1E0E663}"/>
              </a:ext>
            </a:extLst>
          </p:cNvPr>
          <p:cNvSpPr txBox="1"/>
          <p:nvPr/>
        </p:nvSpPr>
        <p:spPr>
          <a:xfrm>
            <a:off x="159026" y="-13660"/>
            <a:ext cx="11542644" cy="769441"/>
          </a:xfrm>
          <a:prstGeom prst="rect">
            <a:avLst/>
          </a:prstGeom>
          <a:noFill/>
        </p:spPr>
        <p:txBody>
          <a:bodyPr wrap="square" rtlCol="0">
            <a:spAutoFit/>
          </a:bodyPr>
          <a:lstStyle/>
          <a:p>
            <a:r>
              <a:rPr lang="en-GB" sz="4400" b="1" dirty="0">
                <a:solidFill>
                  <a:srgbClr val="7030A0"/>
                </a:solidFill>
                <a:effectLst>
                  <a:outerShdw blurRad="38100" dist="38100" dir="2700000" algn="tl">
                    <a:srgbClr val="000000">
                      <a:alpha val="43137"/>
                    </a:srgbClr>
                  </a:outerShdw>
                </a:effectLst>
              </a:rPr>
              <a:t>Cover letters (cont.)</a:t>
            </a:r>
          </a:p>
        </p:txBody>
      </p:sp>
      <p:sp>
        <p:nvSpPr>
          <p:cNvPr id="3" name="TextBox 2">
            <a:extLst>
              <a:ext uri="{FF2B5EF4-FFF2-40B4-BE49-F238E27FC236}">
                <a16:creationId xmlns:a16="http://schemas.microsoft.com/office/drawing/2014/main" id="{0F7A620B-8970-4B9F-A1BE-B056CFFBC866}"/>
              </a:ext>
            </a:extLst>
          </p:cNvPr>
          <p:cNvSpPr txBox="1"/>
          <p:nvPr/>
        </p:nvSpPr>
        <p:spPr>
          <a:xfrm>
            <a:off x="271669" y="755781"/>
            <a:ext cx="11317357" cy="6986528"/>
          </a:xfrm>
          <a:prstGeom prst="rect">
            <a:avLst/>
          </a:prstGeom>
          <a:noFill/>
        </p:spPr>
        <p:txBody>
          <a:bodyPr wrap="square" rtlCol="0">
            <a:spAutoFit/>
          </a:bodyPr>
          <a:lstStyle/>
          <a:p>
            <a:r>
              <a:rPr lang="en-GB" sz="2800" b="1" dirty="0"/>
              <a:t>Step 3: Add a beginning and an end</a:t>
            </a:r>
            <a:endParaRPr lang="en-GB" sz="2800" dirty="0"/>
          </a:p>
          <a:p>
            <a:r>
              <a:rPr lang="en-GB" sz="2000" dirty="0"/>
              <a:t>Keep it simple. The beginning just needs to shout out why you’re writing, including the name of the position and where you saw it listed. </a:t>
            </a:r>
          </a:p>
          <a:p>
            <a:r>
              <a:rPr lang="en-GB" sz="2000" dirty="0"/>
              <a:t>You don’t have to worry about getting too creative at the end, either. ‘Thank you for your consideration, I hope we will have the opportunity to discuss this role further’ does just fine! </a:t>
            </a:r>
          </a:p>
          <a:p>
            <a:endParaRPr lang="en-GB" sz="2800" dirty="0"/>
          </a:p>
          <a:p>
            <a:r>
              <a:rPr lang="en-GB" sz="2800" b="1" dirty="0"/>
              <a:t>Step 4: Get the formatting right</a:t>
            </a:r>
          </a:p>
          <a:p>
            <a:r>
              <a:rPr lang="en-GB" sz="2000" dirty="0"/>
              <a:t>Make sure the cover letter is </a:t>
            </a:r>
            <a:r>
              <a:rPr lang="en-GB" sz="2000" b="1" dirty="0"/>
              <a:t>no more than one page in length</a:t>
            </a:r>
          </a:p>
          <a:p>
            <a:r>
              <a:rPr lang="en-GB" sz="2000" dirty="0"/>
              <a:t>Use </a:t>
            </a:r>
            <a:r>
              <a:rPr lang="en-GB" sz="2000" b="1" dirty="0"/>
              <a:t>‘Dear Sir/Madam’ and ‘yours faithfully’ </a:t>
            </a:r>
            <a:r>
              <a:rPr lang="en-GB" sz="2000" dirty="0"/>
              <a:t>if you</a:t>
            </a:r>
            <a:r>
              <a:rPr lang="en-GB" sz="2000" b="1" dirty="0"/>
              <a:t> don’t know </a:t>
            </a:r>
            <a:r>
              <a:rPr lang="en-GB" sz="2000" dirty="0"/>
              <a:t>who you’re sending it to, or </a:t>
            </a:r>
            <a:r>
              <a:rPr lang="en-GB" sz="2000" b="1" dirty="0"/>
              <a:t>‘Dear Mr / Ms [name]’ and ‘yours sincerely’ </a:t>
            </a:r>
            <a:r>
              <a:rPr lang="en-GB" sz="2000" dirty="0"/>
              <a:t>if </a:t>
            </a:r>
            <a:r>
              <a:rPr lang="en-GB" sz="2000" b="1" dirty="0"/>
              <a:t>you do</a:t>
            </a:r>
            <a:r>
              <a:rPr lang="en-GB" sz="2000" dirty="0"/>
              <a:t>. In the US, ‘To the hiring manager’ or ‘To whom it may concern’ are both perfectly acceptable when you don’t know the name. </a:t>
            </a:r>
          </a:p>
          <a:p>
            <a:r>
              <a:rPr lang="en-GB" sz="2000" b="1" dirty="0"/>
              <a:t>Give your letter a title </a:t>
            </a:r>
            <a:r>
              <a:rPr lang="en-GB" sz="2000" dirty="0"/>
              <a:t>or subject line, e.g. ‘Re: application for position as animal care assistant’</a:t>
            </a:r>
          </a:p>
          <a:p>
            <a:r>
              <a:rPr lang="en-GB" sz="2000" dirty="0"/>
              <a:t>Proofread your letter and make sure you check for any spelling, punctuation or grammar errors. Don’t rely on computer spell checks - they miss things out. Ask a friend, teacher, or family member to double check your letter before you send it.</a:t>
            </a:r>
          </a:p>
          <a:p>
            <a:r>
              <a:rPr lang="en-GB" sz="2000" dirty="0"/>
              <a:t>Use a plain type face - </a:t>
            </a:r>
            <a:r>
              <a:rPr lang="en-GB" sz="2000" b="1" dirty="0"/>
              <a:t>Arial size 11 is very common for formal letters. </a:t>
            </a:r>
            <a:r>
              <a:rPr lang="en-GB" sz="2000" dirty="0"/>
              <a:t>Whichever you choose, </a:t>
            </a:r>
            <a:r>
              <a:rPr lang="en-GB" sz="2000" b="1" dirty="0"/>
              <a:t>make sure it matches your CV.</a:t>
            </a:r>
          </a:p>
          <a:p>
            <a:endParaRPr lang="en-GB" sz="2800" b="1" dirty="0"/>
          </a:p>
          <a:p>
            <a:endParaRPr lang="en-GB" sz="2800" b="1" dirty="0"/>
          </a:p>
          <a:p>
            <a:endParaRPr lang="en-GB" sz="2800" b="1" dirty="0"/>
          </a:p>
        </p:txBody>
      </p:sp>
    </p:spTree>
    <p:extLst>
      <p:ext uri="{BB962C8B-B14F-4D97-AF65-F5344CB8AC3E}">
        <p14:creationId xmlns:p14="http://schemas.microsoft.com/office/powerpoint/2010/main" val="36658453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7E95050-E26F-40F0-B5D8-36A2B9CB8FE7}"/>
              </a:ext>
            </a:extLst>
          </p:cNvPr>
          <p:cNvPicPr>
            <a:picLocks noChangeAspect="1"/>
          </p:cNvPicPr>
          <p:nvPr/>
        </p:nvPicPr>
        <p:blipFill>
          <a:blip r:embed="rId2"/>
          <a:stretch>
            <a:fillRect/>
          </a:stretch>
        </p:blipFill>
        <p:spPr>
          <a:xfrm rot="16200000">
            <a:off x="3802048" y="-1494184"/>
            <a:ext cx="6591884" cy="9846367"/>
          </a:xfrm>
          <a:prstGeom prst="rect">
            <a:avLst/>
          </a:prstGeom>
          <a:ln>
            <a:solidFill>
              <a:schemeClr val="tx1"/>
            </a:solidFill>
          </a:ln>
        </p:spPr>
      </p:pic>
      <p:sp>
        <p:nvSpPr>
          <p:cNvPr id="3" name="TextBox 2">
            <a:extLst>
              <a:ext uri="{FF2B5EF4-FFF2-40B4-BE49-F238E27FC236}">
                <a16:creationId xmlns:a16="http://schemas.microsoft.com/office/drawing/2014/main" id="{C7E683C6-7D01-40DB-9170-401D78A60BF6}"/>
              </a:ext>
            </a:extLst>
          </p:cNvPr>
          <p:cNvSpPr txBox="1"/>
          <p:nvPr/>
        </p:nvSpPr>
        <p:spPr>
          <a:xfrm>
            <a:off x="0" y="255312"/>
            <a:ext cx="2017643" cy="738664"/>
          </a:xfrm>
          <a:prstGeom prst="rect">
            <a:avLst/>
          </a:prstGeom>
          <a:noFill/>
        </p:spPr>
        <p:txBody>
          <a:bodyPr wrap="square" rtlCol="0">
            <a:spAutoFit/>
          </a:bodyPr>
          <a:lstStyle/>
          <a:p>
            <a:pPr algn="ctr"/>
            <a:r>
              <a:rPr lang="en-GB" sz="1400" dirty="0"/>
              <a:t>A copy of this is in your ‘Student Support Materials’ booklet</a:t>
            </a:r>
          </a:p>
        </p:txBody>
      </p:sp>
    </p:spTree>
    <p:extLst>
      <p:ext uri="{BB962C8B-B14F-4D97-AF65-F5344CB8AC3E}">
        <p14:creationId xmlns:p14="http://schemas.microsoft.com/office/powerpoint/2010/main" val="11163207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16879" y="0"/>
            <a:ext cx="6422849" cy="1676603"/>
          </a:xfrm>
        </p:spPr>
        <p:txBody>
          <a:bodyPr>
            <a:normAutofit/>
          </a:bodyPr>
          <a:lstStyle/>
          <a:p>
            <a:r>
              <a:rPr lang="en-GB" b="1" dirty="0">
                <a:effectLst>
                  <a:outerShdw blurRad="38100" dist="38100" dir="2700000" algn="tl">
                    <a:srgbClr val="000000">
                      <a:alpha val="43137"/>
                    </a:srgbClr>
                  </a:outerShdw>
                </a:effectLst>
              </a:rPr>
              <a:t>The STAR Technique</a:t>
            </a:r>
          </a:p>
        </p:txBody>
      </p:sp>
      <p:sp>
        <p:nvSpPr>
          <p:cNvPr id="10" name="Rectangle 9">
            <a:extLst>
              <a:ext uri="{FF2B5EF4-FFF2-40B4-BE49-F238E27FC236}">
                <a16:creationId xmlns:a16="http://schemas.microsoft.com/office/drawing/2014/main" id="{C95B82D5-A8BB-45BF-BED8-C7B206892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rgbClr val="6E5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Rounded Rectangle 9">
            <a:extLst>
              <a:ext uri="{FF2B5EF4-FFF2-40B4-BE49-F238E27FC236}">
                <a16:creationId xmlns:a16="http://schemas.microsoft.com/office/drawing/2014/main" id="{296C61EC-FBF4-4216-BE67-6C864D30A0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484632"/>
            <a:ext cx="366674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39AED215-A2DF-465E-97D4-9819FA8296E7}"/>
              </a:ext>
            </a:extLst>
          </p:cNvPr>
          <p:cNvPicPr>
            <a:picLocks noChangeAspect="1"/>
          </p:cNvPicPr>
          <p:nvPr/>
        </p:nvPicPr>
        <p:blipFill>
          <a:blip r:embed="rId2"/>
          <a:stretch>
            <a:fillRect/>
          </a:stretch>
        </p:blipFill>
        <p:spPr>
          <a:xfrm>
            <a:off x="1108262" y="803049"/>
            <a:ext cx="2419483" cy="2470743"/>
          </a:xfrm>
          <a:prstGeom prst="rect">
            <a:avLst/>
          </a:prstGeom>
        </p:spPr>
      </p:pic>
      <p:pic>
        <p:nvPicPr>
          <p:cNvPr id="5" name="Picture 22" descr="Image result for STARS IMAGES"/>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098803" y="3461344"/>
            <a:ext cx="2438400" cy="2438400"/>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116880" y="1285462"/>
            <a:ext cx="6422848" cy="4938358"/>
          </a:xfrm>
        </p:spPr>
        <p:txBody>
          <a:bodyPr>
            <a:normAutofit fontScale="92500" lnSpcReduction="20000"/>
          </a:bodyPr>
          <a:lstStyle/>
          <a:p>
            <a:r>
              <a:rPr lang="en-GB" sz="3200" b="1" dirty="0"/>
              <a:t>The STAR technique is a way to transfer your life experiences into the </a:t>
            </a:r>
            <a:r>
              <a:rPr lang="en-GB" sz="3200" b="1" dirty="0">
                <a:solidFill>
                  <a:srgbClr val="0070C0"/>
                </a:solidFill>
                <a:effectLst>
                  <a:outerShdw blurRad="38100" dist="38100" dir="2700000" algn="tl">
                    <a:srgbClr val="000000">
                      <a:alpha val="43137"/>
                    </a:srgbClr>
                  </a:outerShdw>
                </a:effectLst>
              </a:rPr>
              <a:t>8 Employability Skills.</a:t>
            </a:r>
          </a:p>
          <a:p>
            <a:pPr marL="0" indent="0">
              <a:buNone/>
            </a:pPr>
            <a:endParaRPr lang="en-GB" sz="3200" b="1" dirty="0"/>
          </a:p>
          <a:p>
            <a:r>
              <a:rPr lang="en-GB" sz="3200" b="1" dirty="0"/>
              <a:t>Employers expect people applying for a job to provide an example of something they have done which demonstrates that they have each of these </a:t>
            </a:r>
            <a:r>
              <a:rPr lang="en-GB" sz="3200" b="1" dirty="0">
                <a:solidFill>
                  <a:schemeClr val="accent5">
                    <a:lumMod val="75000"/>
                  </a:schemeClr>
                </a:solidFill>
                <a:effectLst>
                  <a:outerShdw blurRad="38100" dist="38100" dir="2700000" algn="tl">
                    <a:srgbClr val="000000">
                      <a:alpha val="43137"/>
                    </a:srgbClr>
                  </a:outerShdw>
                </a:effectLst>
              </a:rPr>
              <a:t>8 Employability Skills.</a:t>
            </a:r>
          </a:p>
          <a:p>
            <a:endParaRPr lang="en-GB" sz="3200" b="1" dirty="0"/>
          </a:p>
          <a:p>
            <a:r>
              <a:rPr lang="en-GB" sz="3200" b="1" dirty="0"/>
              <a:t>Employers do not mind whether your examples come from school, volunteering or a part-time job.</a:t>
            </a:r>
          </a:p>
          <a:p>
            <a:endParaRPr lang="en-GB" sz="2000" b="1" dirty="0"/>
          </a:p>
          <a:p>
            <a:endParaRPr lang="en-GB" sz="2000" b="1" dirty="0"/>
          </a:p>
        </p:txBody>
      </p:sp>
    </p:spTree>
    <p:extLst>
      <p:ext uri="{BB962C8B-B14F-4D97-AF65-F5344CB8AC3E}">
        <p14:creationId xmlns:p14="http://schemas.microsoft.com/office/powerpoint/2010/main" val="1912676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8DC08-2AD4-4E81-A0ED-D7CA4BDD35DD}"/>
              </a:ext>
            </a:extLst>
          </p:cNvPr>
          <p:cNvSpPr>
            <a:spLocks noGrp="1"/>
          </p:cNvSpPr>
          <p:nvPr>
            <p:ph type="title"/>
          </p:nvPr>
        </p:nvSpPr>
        <p:spPr>
          <a:xfrm>
            <a:off x="122583" y="-191466"/>
            <a:ext cx="10515600" cy="1325563"/>
          </a:xfrm>
        </p:spPr>
        <p:txBody>
          <a:bodyPr/>
          <a:lstStyle/>
          <a:p>
            <a:pPr algn="ctr"/>
            <a:r>
              <a:rPr lang="en-GB" b="1" dirty="0">
                <a:effectLst>
                  <a:outerShdw blurRad="38100" dist="38100" dir="2700000" algn="tl">
                    <a:srgbClr val="000000">
                      <a:alpha val="43137"/>
                    </a:srgbClr>
                  </a:outerShdw>
                </a:effectLst>
              </a:rPr>
              <a:t>Work Ready Day 14</a:t>
            </a:r>
            <a:r>
              <a:rPr lang="en-GB" b="1" baseline="30000" dirty="0">
                <a:effectLst>
                  <a:outerShdw blurRad="38100" dist="38100" dir="2700000" algn="tl">
                    <a:srgbClr val="000000">
                      <a:alpha val="43137"/>
                    </a:srgbClr>
                  </a:outerShdw>
                </a:effectLst>
              </a:rPr>
              <a:t>th</a:t>
            </a:r>
            <a:r>
              <a:rPr lang="en-GB" b="1" dirty="0">
                <a:effectLst>
                  <a:outerShdw blurRad="38100" dist="38100" dir="2700000" algn="tl">
                    <a:srgbClr val="000000">
                      <a:alpha val="43137"/>
                    </a:srgbClr>
                  </a:outerShdw>
                </a:effectLst>
              </a:rPr>
              <a:t> July 2021</a:t>
            </a:r>
          </a:p>
        </p:txBody>
      </p:sp>
      <p:sp>
        <p:nvSpPr>
          <p:cNvPr id="3" name="Content Placeholder 2">
            <a:extLst>
              <a:ext uri="{FF2B5EF4-FFF2-40B4-BE49-F238E27FC236}">
                <a16:creationId xmlns:a16="http://schemas.microsoft.com/office/drawing/2014/main" id="{21A17C2B-E9C5-4DEF-AAA9-A64167E6283D}"/>
              </a:ext>
            </a:extLst>
          </p:cNvPr>
          <p:cNvSpPr>
            <a:spLocks noGrp="1"/>
          </p:cNvSpPr>
          <p:nvPr>
            <p:ph idx="1"/>
          </p:nvPr>
        </p:nvSpPr>
        <p:spPr>
          <a:xfrm>
            <a:off x="122583" y="848138"/>
            <a:ext cx="11231217" cy="5830957"/>
          </a:xfrm>
        </p:spPr>
        <p:txBody>
          <a:bodyPr>
            <a:normAutofit fontScale="92500" lnSpcReduction="20000"/>
          </a:bodyPr>
          <a:lstStyle/>
          <a:p>
            <a:pPr marL="0" indent="0">
              <a:buNone/>
            </a:pPr>
            <a:r>
              <a:rPr lang="en-GB" dirty="0"/>
              <a:t>One of the most important dates on the calendar this year for you all is </a:t>
            </a:r>
          </a:p>
          <a:p>
            <a:pPr marL="0" indent="0">
              <a:buNone/>
            </a:pPr>
            <a:r>
              <a:rPr lang="en-GB" b="1" dirty="0">
                <a:solidFill>
                  <a:srgbClr val="7030A0"/>
                </a:solidFill>
                <a:effectLst>
                  <a:outerShdw blurRad="38100" dist="38100" dir="2700000" algn="tl">
                    <a:srgbClr val="000000">
                      <a:alpha val="43137"/>
                    </a:srgbClr>
                  </a:outerShdw>
                </a:effectLst>
              </a:rPr>
              <a:t>WORK READY DAY.  </a:t>
            </a:r>
            <a:endParaRPr lang="en-GB" dirty="0"/>
          </a:p>
          <a:p>
            <a:pPr marL="0" indent="0">
              <a:buNone/>
            </a:pPr>
            <a:r>
              <a:rPr lang="en-GB" dirty="0"/>
              <a:t>Unfortunately you were unable to do your Work Experience Week due to COVID, but you will ALL be able to take part in the </a:t>
            </a:r>
            <a:r>
              <a:rPr lang="en-GB" b="1" dirty="0">
                <a:solidFill>
                  <a:srgbClr val="7030A0"/>
                </a:solidFill>
                <a:effectLst>
                  <a:outerShdw blurRad="38100" dist="38100" dir="2700000" algn="tl">
                    <a:srgbClr val="000000">
                      <a:alpha val="43137"/>
                    </a:srgbClr>
                  </a:outerShdw>
                </a:effectLst>
              </a:rPr>
              <a:t>WORK READY DAY </a:t>
            </a:r>
            <a:r>
              <a:rPr lang="en-GB" dirty="0"/>
              <a:t>in July.</a:t>
            </a:r>
          </a:p>
          <a:p>
            <a:pPr marL="0" indent="0">
              <a:buNone/>
            </a:pPr>
            <a:r>
              <a:rPr lang="en-GB" dirty="0"/>
              <a:t>We have been very fortunate to have the support of over </a:t>
            </a:r>
            <a:r>
              <a:rPr lang="en-GB" b="1" dirty="0">
                <a:solidFill>
                  <a:srgbClr val="002060"/>
                </a:solidFill>
                <a:effectLst>
                  <a:outerShdw blurRad="38100" dist="38100" dir="2700000" algn="tl">
                    <a:srgbClr val="000000">
                      <a:alpha val="43137"/>
                    </a:srgbClr>
                  </a:outerShdw>
                </a:effectLst>
              </a:rPr>
              <a:t>35 employers </a:t>
            </a:r>
            <a:r>
              <a:rPr lang="en-GB" dirty="0"/>
              <a:t>(</a:t>
            </a:r>
            <a:r>
              <a:rPr lang="en-GB" b="1" i="1" dirty="0"/>
              <a:t>many of whom will be those that may well interview you for a college place, apprenticeship or job!) </a:t>
            </a:r>
            <a:r>
              <a:rPr lang="en-GB" dirty="0"/>
              <a:t>who have agreed to give up their time to offer support and guidance.</a:t>
            </a:r>
          </a:p>
          <a:p>
            <a:pPr marL="0" indent="0">
              <a:buNone/>
            </a:pPr>
            <a:r>
              <a:rPr lang="en-GB" dirty="0"/>
              <a:t>You will apply for a ‘mock job’ in the coming weeks.</a:t>
            </a:r>
          </a:p>
          <a:p>
            <a:pPr marL="0" indent="0">
              <a:buNone/>
            </a:pPr>
            <a:r>
              <a:rPr lang="en-GB" dirty="0"/>
              <a:t>Each student will be interviewed during the day for this ‘mock job’ and employers will give you essential feedback and further guidance on</a:t>
            </a:r>
          </a:p>
          <a:p>
            <a:pPr marL="514350" indent="-514350">
              <a:buAutoNum type="alphaLcParenR"/>
            </a:pPr>
            <a:r>
              <a:rPr lang="en-GB" b="1" dirty="0">
                <a:solidFill>
                  <a:schemeClr val="accent6">
                    <a:lumMod val="75000"/>
                  </a:schemeClr>
                </a:solidFill>
                <a:effectLst>
                  <a:outerShdw blurRad="38100" dist="38100" dir="2700000" algn="tl">
                    <a:srgbClr val="000000">
                      <a:alpha val="43137"/>
                    </a:srgbClr>
                  </a:outerShdw>
                </a:effectLst>
              </a:rPr>
              <a:t>Your Personal Statement,  CV and letter of application</a:t>
            </a:r>
          </a:p>
          <a:p>
            <a:pPr marL="514350" indent="-514350">
              <a:buAutoNum type="alphaLcParenR"/>
            </a:pPr>
            <a:r>
              <a:rPr lang="en-GB" b="1" dirty="0">
                <a:solidFill>
                  <a:schemeClr val="accent6">
                    <a:lumMod val="75000"/>
                  </a:schemeClr>
                </a:solidFill>
                <a:effectLst>
                  <a:outerShdw blurRad="38100" dist="38100" dir="2700000" algn="tl">
                    <a:srgbClr val="000000">
                      <a:alpha val="43137"/>
                    </a:srgbClr>
                  </a:outerShdw>
                </a:effectLst>
              </a:rPr>
              <a:t>Your interview </a:t>
            </a:r>
          </a:p>
          <a:p>
            <a:pPr marL="0" indent="0">
              <a:buNone/>
            </a:pPr>
            <a:endParaRPr lang="en-GB" b="1" dirty="0">
              <a:solidFill>
                <a:schemeClr val="accent6">
                  <a:lumMod val="75000"/>
                </a:schemeClr>
              </a:solidFill>
              <a:effectLst>
                <a:outerShdw blurRad="38100" dist="38100" dir="2700000" algn="tl">
                  <a:srgbClr val="000000">
                    <a:alpha val="43137"/>
                  </a:srgbClr>
                </a:outerShdw>
              </a:effectLst>
            </a:endParaRPr>
          </a:p>
          <a:p>
            <a:pPr marL="0" indent="0">
              <a:buNone/>
            </a:pPr>
            <a:r>
              <a:rPr lang="en-GB" dirty="0"/>
              <a:t>You need therefore to prepare yourselves well for this opportunity and be sure to make the </a:t>
            </a:r>
            <a:r>
              <a:rPr lang="en-GB" b="1" dirty="0">
                <a:effectLst>
                  <a:outerShdw blurRad="38100" dist="38100" dir="2700000" algn="tl">
                    <a:srgbClr val="000000">
                      <a:alpha val="43137"/>
                    </a:srgbClr>
                  </a:outerShdw>
                </a:effectLst>
              </a:rPr>
              <a:t>BEST IMPRESSION!</a:t>
            </a:r>
          </a:p>
        </p:txBody>
      </p:sp>
    </p:spTree>
    <p:extLst>
      <p:ext uri="{BB962C8B-B14F-4D97-AF65-F5344CB8AC3E}">
        <p14:creationId xmlns:p14="http://schemas.microsoft.com/office/powerpoint/2010/main" val="1234440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572493" y="238539"/>
            <a:ext cx="11018520" cy="1434415"/>
          </a:xfrm>
        </p:spPr>
        <p:txBody>
          <a:bodyPr anchor="b">
            <a:normAutofit/>
          </a:bodyPr>
          <a:lstStyle/>
          <a:p>
            <a:r>
              <a:rPr lang="en-GB" sz="5400" b="1" dirty="0">
                <a:effectLst>
                  <a:outerShdw blurRad="38100" dist="38100" dir="2700000" algn="tl">
                    <a:srgbClr val="000000">
                      <a:alpha val="43137"/>
                    </a:srgbClr>
                  </a:outerShdw>
                </a:effectLst>
              </a:rPr>
              <a:t>8 EMPLOYABILITY SKILLS</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572493" y="2071316"/>
            <a:ext cx="6713552" cy="4119172"/>
          </a:xfrm>
        </p:spPr>
        <p:txBody>
          <a:bodyPr anchor="t">
            <a:normAutofit/>
          </a:bodyPr>
          <a:lstStyle/>
          <a:p>
            <a:r>
              <a:rPr lang="en-GB" dirty="0">
                <a:effectLst>
                  <a:outerShdw blurRad="38100" dist="38100" dir="2700000" algn="tl">
                    <a:srgbClr val="000000">
                      <a:alpha val="43137"/>
                    </a:srgbClr>
                  </a:outerShdw>
                </a:effectLst>
              </a:rPr>
              <a:t>COMMUNICATION</a:t>
            </a:r>
          </a:p>
          <a:p>
            <a:r>
              <a:rPr lang="en-GB" dirty="0">
                <a:effectLst>
                  <a:outerShdw blurRad="38100" dist="38100" dir="2700000" algn="tl">
                    <a:srgbClr val="000000">
                      <a:alpha val="43137"/>
                    </a:srgbClr>
                  </a:outerShdw>
                </a:effectLst>
              </a:rPr>
              <a:t>CONFIDENCE</a:t>
            </a:r>
          </a:p>
          <a:p>
            <a:r>
              <a:rPr lang="en-GB" dirty="0">
                <a:effectLst>
                  <a:outerShdw blurRad="38100" dist="38100" dir="2700000" algn="tl">
                    <a:srgbClr val="000000">
                      <a:alpha val="43137"/>
                    </a:srgbClr>
                  </a:outerShdw>
                </a:effectLst>
              </a:rPr>
              <a:t>PROBLEM SOLVING</a:t>
            </a:r>
          </a:p>
          <a:p>
            <a:r>
              <a:rPr lang="en-GB" dirty="0">
                <a:effectLst>
                  <a:outerShdw blurRad="38100" dist="38100" dir="2700000" algn="tl">
                    <a:srgbClr val="000000">
                      <a:alpha val="43137"/>
                    </a:srgbClr>
                  </a:outerShdw>
                </a:effectLst>
              </a:rPr>
              <a:t>INITIATIVE</a:t>
            </a:r>
          </a:p>
          <a:p>
            <a:r>
              <a:rPr lang="en-GB" dirty="0">
                <a:effectLst>
                  <a:outerShdw blurRad="38100" dist="38100" dir="2700000" algn="tl">
                    <a:srgbClr val="000000">
                      <a:alpha val="43137"/>
                    </a:srgbClr>
                  </a:outerShdw>
                </a:effectLst>
              </a:rPr>
              <a:t>ORGANISATION</a:t>
            </a:r>
          </a:p>
          <a:p>
            <a:r>
              <a:rPr lang="en-GB" dirty="0">
                <a:effectLst>
                  <a:outerShdw blurRad="38100" dist="38100" dir="2700000" algn="tl">
                    <a:srgbClr val="000000">
                      <a:alpha val="43137"/>
                    </a:srgbClr>
                  </a:outerShdw>
                </a:effectLst>
              </a:rPr>
              <a:t>FINANCIAL CAPABILITY</a:t>
            </a:r>
          </a:p>
          <a:p>
            <a:r>
              <a:rPr lang="en-GB" dirty="0">
                <a:effectLst>
                  <a:outerShdw blurRad="38100" dist="38100" dir="2700000" algn="tl">
                    <a:srgbClr val="000000">
                      <a:alpha val="43137"/>
                    </a:srgbClr>
                  </a:outerShdw>
                </a:effectLst>
              </a:rPr>
              <a:t>RESILIENCE</a:t>
            </a:r>
          </a:p>
          <a:p>
            <a:r>
              <a:rPr lang="en-GB" dirty="0">
                <a:effectLst>
                  <a:outerShdw blurRad="38100" dist="38100" dir="2700000" algn="tl">
                    <a:srgbClr val="000000">
                      <a:alpha val="43137"/>
                    </a:srgbClr>
                  </a:outerShdw>
                </a:effectLst>
              </a:rPr>
              <a:t>TEAMWORK</a:t>
            </a:r>
          </a:p>
          <a:p>
            <a:endParaRPr lang="en-GB" sz="2200" dirty="0">
              <a:effectLst>
                <a:outerShdw blurRad="38100" dist="38100" dir="2700000" algn="tl">
                  <a:srgbClr val="000000">
                    <a:alpha val="43137"/>
                  </a:srgbClr>
                </a:outerShdw>
              </a:effectLst>
            </a:endParaRPr>
          </a:p>
        </p:txBody>
      </p:sp>
      <p:pic>
        <p:nvPicPr>
          <p:cNvPr id="4" name="Picture 3">
            <a:extLst>
              <a:ext uri="{FF2B5EF4-FFF2-40B4-BE49-F238E27FC236}">
                <a16:creationId xmlns:a16="http://schemas.microsoft.com/office/drawing/2014/main" id="{82C9B887-2807-44A1-A91D-6DD4D35305F3}"/>
              </a:ext>
            </a:extLst>
          </p:cNvPr>
          <p:cNvPicPr>
            <a:picLocks noChangeAspect="1"/>
          </p:cNvPicPr>
          <p:nvPr/>
        </p:nvPicPr>
        <p:blipFill rotWithShape="1">
          <a:blip r:embed="rId2"/>
          <a:srcRect l="1280" r="477"/>
          <a:stretch/>
        </p:blipFill>
        <p:spPr>
          <a:xfrm>
            <a:off x="7675658" y="2093976"/>
            <a:ext cx="3941064" cy="4096512"/>
          </a:xfrm>
          <a:prstGeom prst="rect">
            <a:avLst/>
          </a:prstGeom>
        </p:spPr>
      </p:pic>
    </p:spTree>
    <p:extLst>
      <p:ext uri="{BB962C8B-B14F-4D97-AF65-F5344CB8AC3E}">
        <p14:creationId xmlns:p14="http://schemas.microsoft.com/office/powerpoint/2010/main" val="3005745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COMMUNICATION</a:t>
            </a:r>
          </a:p>
        </p:txBody>
      </p:sp>
      <p:sp>
        <p:nvSpPr>
          <p:cNvPr id="3" name="Content Placeholder 2"/>
          <p:cNvSpPr>
            <a:spLocks noGrp="1"/>
          </p:cNvSpPr>
          <p:nvPr>
            <p:ph idx="1"/>
          </p:nvPr>
        </p:nvSpPr>
        <p:spPr>
          <a:xfrm>
            <a:off x="838200" y="1825624"/>
            <a:ext cx="10515600" cy="4235541"/>
          </a:xfrm>
        </p:spPr>
        <p:txBody>
          <a:bodyPr>
            <a:normAutofit/>
          </a:bodyPr>
          <a:lstStyle/>
          <a:p>
            <a:pPr algn="ctr"/>
            <a:r>
              <a:rPr lang="en-GB" sz="2400" b="1" dirty="0"/>
              <a:t>Speaking and listening</a:t>
            </a:r>
          </a:p>
          <a:p>
            <a:pPr algn="ctr"/>
            <a:r>
              <a:rPr lang="en-GB" sz="2400" b="1" dirty="0"/>
              <a:t>Getting my thoughts and ideas across well</a:t>
            </a:r>
            <a:endParaRPr lang="en-GB" sz="4400" b="1" dirty="0"/>
          </a:p>
          <a:p>
            <a:pPr marL="0" indent="0" algn="ctr">
              <a:buNone/>
            </a:pPr>
            <a:endParaRPr lang="en-GB" sz="4400" b="1" dirty="0"/>
          </a:p>
          <a:p>
            <a:pPr algn="ctr"/>
            <a:endParaRPr lang="en-GB" sz="4400" b="1" dirty="0"/>
          </a:p>
          <a:p>
            <a:pPr marL="0" indent="0" algn="ctr">
              <a:buNone/>
            </a:pPr>
            <a:endParaRPr lang="en-GB" sz="4400" b="1" dirty="0"/>
          </a:p>
        </p:txBody>
      </p:sp>
      <p:sp>
        <p:nvSpPr>
          <p:cNvPr id="4" name="AutoShape 2" descr="Image result for question mark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AutoShape 4" descr="Image result for question mark imag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AutoShape 6" descr="Image result for question mark image"/>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AutoShape 8" descr="Image result for question mark image"/>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AutoShape 10" descr="Image result for question mark imag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AutoShape 12" descr="Image result for question mark image"/>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p:cNvPicPr>
            <a:picLocks noChangeAspect="1"/>
          </p:cNvPicPr>
          <p:nvPr/>
        </p:nvPicPr>
        <p:blipFill>
          <a:blip r:embed="rId2"/>
          <a:stretch>
            <a:fillRect/>
          </a:stretch>
        </p:blipFill>
        <p:spPr>
          <a:xfrm>
            <a:off x="10745456" y="-5916"/>
            <a:ext cx="1362738" cy="1245584"/>
          </a:xfrm>
          <a:prstGeom prst="rect">
            <a:avLst/>
          </a:prstGeom>
        </p:spPr>
      </p:pic>
      <p:sp>
        <p:nvSpPr>
          <p:cNvPr id="10" name="TextBox 9">
            <a:extLst>
              <a:ext uri="{FF2B5EF4-FFF2-40B4-BE49-F238E27FC236}">
                <a16:creationId xmlns:a16="http://schemas.microsoft.com/office/drawing/2014/main" id="{207635A4-074B-4B63-839E-81E51A53F53E}"/>
              </a:ext>
            </a:extLst>
          </p:cNvPr>
          <p:cNvSpPr txBox="1"/>
          <p:nvPr/>
        </p:nvSpPr>
        <p:spPr>
          <a:xfrm>
            <a:off x="917575" y="2699544"/>
            <a:ext cx="10916478" cy="3693319"/>
          </a:xfrm>
          <a:prstGeom prst="rect">
            <a:avLst/>
          </a:prstGeom>
          <a:noFill/>
        </p:spPr>
        <p:txBody>
          <a:bodyPr wrap="square" rtlCol="0">
            <a:spAutoFit/>
          </a:bodyPr>
          <a:lstStyle/>
          <a:p>
            <a:r>
              <a:rPr lang="en-GB" dirty="0"/>
              <a:t>Note down some examples below to demonstrate a time when you have used this skill well</a:t>
            </a:r>
          </a:p>
          <a:p>
            <a:r>
              <a:rPr lang="en-GB"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352757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11"/>
                                        </p:tgtEl>
                                      </p:cBhvr>
                                    </p:animEffect>
                                    <p:anim calcmode="lin" valueType="num">
                                      <p:cBhvr>
                                        <p:cTn id="7" dur="2000"/>
                                        <p:tgtEl>
                                          <p:spTgt spid="11"/>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11"/>
                                        </p:tgtEl>
                                        <p:attrNameLst>
                                          <p:attrName>ppt_h</p:attrName>
                                        </p:attrNameLst>
                                      </p:cBhvr>
                                      <p:tavLst>
                                        <p:tav tm="0">
                                          <p:val>
                                            <p:strVal val="ppt_h"/>
                                          </p:val>
                                        </p:tav>
                                        <p:tav tm="100000">
                                          <p:val>
                                            <p:strVal val="ppt_h"/>
                                          </p:val>
                                        </p:tav>
                                      </p:tavLst>
                                    </p:anim>
                                    <p:set>
                                      <p:cBhvr>
                                        <p:cTn id="9" dur="1" fill="hold">
                                          <p:stCondLst>
                                            <p:cond delay="1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CONFIDENCE</a:t>
            </a:r>
          </a:p>
        </p:txBody>
      </p:sp>
      <p:sp>
        <p:nvSpPr>
          <p:cNvPr id="3" name="Content Placeholder 2"/>
          <p:cNvSpPr>
            <a:spLocks noGrp="1"/>
          </p:cNvSpPr>
          <p:nvPr>
            <p:ph idx="1"/>
          </p:nvPr>
        </p:nvSpPr>
        <p:spPr>
          <a:xfrm>
            <a:off x="838200" y="1282891"/>
            <a:ext cx="10515600" cy="4351338"/>
          </a:xfrm>
        </p:spPr>
        <p:txBody>
          <a:bodyPr>
            <a:normAutofit/>
          </a:bodyPr>
          <a:lstStyle/>
          <a:p>
            <a:pPr algn="ctr"/>
            <a:r>
              <a:rPr lang="en-GB" sz="2400" b="1" dirty="0"/>
              <a:t>Believing in myself!</a:t>
            </a:r>
          </a:p>
          <a:p>
            <a:pPr algn="ctr"/>
            <a:r>
              <a:rPr lang="en-GB" sz="2400" b="1" dirty="0"/>
              <a:t>Knowing I can!</a:t>
            </a:r>
          </a:p>
          <a:p>
            <a:pPr marL="0" indent="0" algn="ctr">
              <a:buNone/>
            </a:pPr>
            <a:endParaRPr lang="en-GB" sz="4400" dirty="0"/>
          </a:p>
        </p:txBody>
      </p:sp>
      <p:pic>
        <p:nvPicPr>
          <p:cNvPr id="4" name="Picture 3"/>
          <p:cNvPicPr>
            <a:picLocks noChangeAspect="1"/>
          </p:cNvPicPr>
          <p:nvPr/>
        </p:nvPicPr>
        <p:blipFill>
          <a:blip r:embed="rId2"/>
          <a:stretch>
            <a:fillRect/>
          </a:stretch>
        </p:blipFill>
        <p:spPr>
          <a:xfrm>
            <a:off x="9723026" y="230188"/>
            <a:ext cx="2005148" cy="1052703"/>
          </a:xfrm>
          <a:prstGeom prst="rect">
            <a:avLst/>
          </a:prstGeom>
        </p:spPr>
      </p:pic>
      <p:pic>
        <p:nvPicPr>
          <p:cNvPr id="5" name="Picture 4">
            <a:extLst>
              <a:ext uri="{FF2B5EF4-FFF2-40B4-BE49-F238E27FC236}">
                <a16:creationId xmlns:a16="http://schemas.microsoft.com/office/drawing/2014/main" id="{02B098C0-C0B4-4131-9A41-701576635643}"/>
              </a:ext>
            </a:extLst>
          </p:cNvPr>
          <p:cNvPicPr>
            <a:picLocks noChangeAspect="1"/>
          </p:cNvPicPr>
          <p:nvPr/>
        </p:nvPicPr>
        <p:blipFill>
          <a:blip r:embed="rId3"/>
          <a:stretch>
            <a:fillRect/>
          </a:stretch>
        </p:blipFill>
        <p:spPr>
          <a:xfrm>
            <a:off x="612172" y="2294511"/>
            <a:ext cx="10967655" cy="3792041"/>
          </a:xfrm>
          <a:prstGeom prst="rect">
            <a:avLst/>
          </a:prstGeom>
        </p:spPr>
      </p:pic>
    </p:spTree>
    <p:extLst>
      <p:ext uri="{BB962C8B-B14F-4D97-AF65-F5344CB8AC3E}">
        <p14:creationId xmlns:p14="http://schemas.microsoft.com/office/powerpoint/2010/main" val="2045899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PROBLEM SOLVING</a:t>
            </a:r>
          </a:p>
        </p:txBody>
      </p:sp>
      <p:sp>
        <p:nvSpPr>
          <p:cNvPr id="3" name="Content Placeholder 2"/>
          <p:cNvSpPr>
            <a:spLocks noGrp="1"/>
          </p:cNvSpPr>
          <p:nvPr>
            <p:ph idx="1"/>
          </p:nvPr>
        </p:nvSpPr>
        <p:spPr>
          <a:xfrm>
            <a:off x="838200" y="1317428"/>
            <a:ext cx="10515600" cy="4640489"/>
          </a:xfrm>
        </p:spPr>
        <p:txBody>
          <a:bodyPr>
            <a:normAutofit/>
          </a:bodyPr>
          <a:lstStyle/>
          <a:p>
            <a:pPr algn="ctr"/>
            <a:r>
              <a:rPr lang="en-GB" sz="2400" b="1" dirty="0"/>
              <a:t>Coming up with alternatives and good ideas</a:t>
            </a:r>
          </a:p>
          <a:p>
            <a:pPr algn="ctr"/>
            <a:r>
              <a:rPr lang="en-GB" sz="2400" b="1" dirty="0"/>
              <a:t>Finding a solution</a:t>
            </a:r>
          </a:p>
        </p:txBody>
      </p:sp>
      <p:pic>
        <p:nvPicPr>
          <p:cNvPr id="4" name="Picture 3"/>
          <p:cNvPicPr>
            <a:picLocks noChangeAspect="1"/>
          </p:cNvPicPr>
          <p:nvPr/>
        </p:nvPicPr>
        <p:blipFill>
          <a:blip r:embed="rId2"/>
          <a:stretch>
            <a:fillRect/>
          </a:stretch>
        </p:blipFill>
        <p:spPr>
          <a:xfrm>
            <a:off x="10767092" y="230189"/>
            <a:ext cx="1173416" cy="1168201"/>
          </a:xfrm>
          <a:prstGeom prst="rect">
            <a:avLst/>
          </a:prstGeom>
        </p:spPr>
      </p:pic>
      <p:pic>
        <p:nvPicPr>
          <p:cNvPr id="5" name="Picture 4">
            <a:extLst>
              <a:ext uri="{FF2B5EF4-FFF2-40B4-BE49-F238E27FC236}">
                <a16:creationId xmlns:a16="http://schemas.microsoft.com/office/drawing/2014/main" id="{B275D875-E5D6-4376-BCB2-37CDC1378E2F}"/>
              </a:ext>
            </a:extLst>
          </p:cNvPr>
          <p:cNvPicPr>
            <a:picLocks noChangeAspect="1"/>
          </p:cNvPicPr>
          <p:nvPr/>
        </p:nvPicPr>
        <p:blipFill>
          <a:blip r:embed="rId3"/>
          <a:stretch>
            <a:fillRect/>
          </a:stretch>
        </p:blipFill>
        <p:spPr>
          <a:xfrm>
            <a:off x="612172" y="2461666"/>
            <a:ext cx="10967655" cy="3792041"/>
          </a:xfrm>
          <a:prstGeom prst="rect">
            <a:avLst/>
          </a:prstGeom>
        </p:spPr>
      </p:pic>
    </p:spTree>
    <p:extLst>
      <p:ext uri="{BB962C8B-B14F-4D97-AF65-F5344CB8AC3E}">
        <p14:creationId xmlns:p14="http://schemas.microsoft.com/office/powerpoint/2010/main" val="2697068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INITIATIVE</a:t>
            </a:r>
          </a:p>
        </p:txBody>
      </p:sp>
      <p:sp>
        <p:nvSpPr>
          <p:cNvPr id="3" name="Content Placeholder 2"/>
          <p:cNvSpPr>
            <a:spLocks noGrp="1"/>
          </p:cNvSpPr>
          <p:nvPr>
            <p:ph idx="1"/>
          </p:nvPr>
        </p:nvSpPr>
        <p:spPr>
          <a:xfrm>
            <a:off x="838199" y="1345578"/>
            <a:ext cx="10515600" cy="4351338"/>
          </a:xfrm>
        </p:spPr>
        <p:txBody>
          <a:bodyPr>
            <a:normAutofit/>
          </a:bodyPr>
          <a:lstStyle/>
          <a:p>
            <a:pPr algn="ctr"/>
            <a:r>
              <a:rPr lang="en-GB" sz="2400" b="1" dirty="0"/>
              <a:t>Taking the first step</a:t>
            </a:r>
          </a:p>
          <a:p>
            <a:pPr algn="ctr"/>
            <a:r>
              <a:rPr lang="en-GB" sz="2400" b="1" dirty="0"/>
              <a:t>Willing to get things done</a:t>
            </a:r>
          </a:p>
          <a:p>
            <a:pPr marL="0" indent="0" algn="ctr">
              <a:buNone/>
            </a:pPr>
            <a:endParaRPr lang="en-GB" sz="4000" b="1" dirty="0"/>
          </a:p>
        </p:txBody>
      </p:sp>
      <p:pic>
        <p:nvPicPr>
          <p:cNvPr id="4" name="Picture 3"/>
          <p:cNvPicPr>
            <a:picLocks noChangeAspect="1"/>
          </p:cNvPicPr>
          <p:nvPr/>
        </p:nvPicPr>
        <p:blipFill>
          <a:blip r:embed="rId2"/>
          <a:stretch>
            <a:fillRect/>
          </a:stretch>
        </p:blipFill>
        <p:spPr>
          <a:xfrm>
            <a:off x="10689258" y="16495"/>
            <a:ext cx="1329083" cy="1329083"/>
          </a:xfrm>
          <a:prstGeom prst="rect">
            <a:avLst/>
          </a:prstGeom>
        </p:spPr>
      </p:pic>
      <p:pic>
        <p:nvPicPr>
          <p:cNvPr id="5" name="Picture 4">
            <a:extLst>
              <a:ext uri="{FF2B5EF4-FFF2-40B4-BE49-F238E27FC236}">
                <a16:creationId xmlns:a16="http://schemas.microsoft.com/office/drawing/2014/main" id="{017DE9B8-A776-475D-8A4D-BD9F509E3FCC}"/>
              </a:ext>
            </a:extLst>
          </p:cNvPr>
          <p:cNvPicPr>
            <a:picLocks noChangeAspect="1"/>
          </p:cNvPicPr>
          <p:nvPr/>
        </p:nvPicPr>
        <p:blipFill>
          <a:blip r:embed="rId3"/>
          <a:stretch>
            <a:fillRect/>
          </a:stretch>
        </p:blipFill>
        <p:spPr>
          <a:xfrm>
            <a:off x="612171" y="2326031"/>
            <a:ext cx="10967655" cy="3792041"/>
          </a:xfrm>
          <a:prstGeom prst="rect">
            <a:avLst/>
          </a:prstGeom>
        </p:spPr>
      </p:pic>
    </p:spTree>
    <p:extLst>
      <p:ext uri="{BB962C8B-B14F-4D97-AF65-F5344CB8AC3E}">
        <p14:creationId xmlns:p14="http://schemas.microsoft.com/office/powerpoint/2010/main" val="89581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8987"/>
            <a:ext cx="10515600" cy="1325563"/>
          </a:xfrm>
        </p:spPr>
        <p:txBody>
          <a:bodyPr/>
          <a:lstStyle/>
          <a:p>
            <a:pPr algn="ctr"/>
            <a:r>
              <a:rPr lang="en-GB" b="1" dirty="0">
                <a:solidFill>
                  <a:srgbClr val="7030A0"/>
                </a:solidFill>
                <a:effectLst>
                  <a:outerShdw blurRad="38100" dist="38100" dir="2700000" algn="tl">
                    <a:srgbClr val="000000">
                      <a:alpha val="43137"/>
                    </a:srgbClr>
                  </a:outerShdw>
                </a:effectLst>
              </a:rPr>
              <a:t>ORGANISATION</a:t>
            </a:r>
          </a:p>
        </p:txBody>
      </p:sp>
      <p:sp>
        <p:nvSpPr>
          <p:cNvPr id="3" name="Content Placeholder 2"/>
          <p:cNvSpPr>
            <a:spLocks noGrp="1"/>
          </p:cNvSpPr>
          <p:nvPr>
            <p:ph idx="1"/>
          </p:nvPr>
        </p:nvSpPr>
        <p:spPr>
          <a:xfrm>
            <a:off x="838200" y="1108800"/>
            <a:ext cx="10515600" cy="4351338"/>
          </a:xfrm>
        </p:spPr>
        <p:txBody>
          <a:bodyPr>
            <a:normAutofit/>
          </a:bodyPr>
          <a:lstStyle/>
          <a:p>
            <a:pPr algn="ctr"/>
            <a:r>
              <a:rPr lang="en-GB" sz="2400" b="1" dirty="0"/>
              <a:t>Thinking and planning ahead</a:t>
            </a:r>
          </a:p>
          <a:p>
            <a:pPr algn="ctr"/>
            <a:r>
              <a:rPr lang="en-GB" sz="2400" b="1" dirty="0"/>
              <a:t>Doing what I said I would do</a:t>
            </a:r>
          </a:p>
          <a:p>
            <a:pPr marL="0" indent="0" algn="ctr">
              <a:buNone/>
            </a:pPr>
            <a:endParaRPr lang="en-GB" sz="4400" b="1" dirty="0"/>
          </a:p>
          <a:p>
            <a:pPr algn="ctr"/>
            <a:endParaRPr lang="en-GB" sz="4400" b="1" dirty="0"/>
          </a:p>
          <a:p>
            <a:pPr algn="ctr"/>
            <a:endParaRPr lang="en-GB" sz="4400" b="1" dirty="0"/>
          </a:p>
        </p:txBody>
      </p:sp>
      <p:pic>
        <p:nvPicPr>
          <p:cNvPr id="4" name="Picture 3"/>
          <p:cNvPicPr>
            <a:picLocks noChangeAspect="1"/>
          </p:cNvPicPr>
          <p:nvPr/>
        </p:nvPicPr>
        <p:blipFill>
          <a:blip r:embed="rId2"/>
          <a:stretch>
            <a:fillRect/>
          </a:stretch>
        </p:blipFill>
        <p:spPr>
          <a:xfrm>
            <a:off x="10694705" y="123813"/>
            <a:ext cx="1318190" cy="1318190"/>
          </a:xfrm>
          <a:prstGeom prst="rect">
            <a:avLst/>
          </a:prstGeom>
        </p:spPr>
      </p:pic>
      <p:pic>
        <p:nvPicPr>
          <p:cNvPr id="5" name="Picture 4">
            <a:extLst>
              <a:ext uri="{FF2B5EF4-FFF2-40B4-BE49-F238E27FC236}">
                <a16:creationId xmlns:a16="http://schemas.microsoft.com/office/drawing/2014/main" id="{01D8DC37-D96D-430A-A9D3-9DF2EB316CF4}"/>
              </a:ext>
            </a:extLst>
          </p:cNvPr>
          <p:cNvPicPr>
            <a:picLocks noChangeAspect="1"/>
          </p:cNvPicPr>
          <p:nvPr/>
        </p:nvPicPr>
        <p:blipFill>
          <a:blip r:embed="rId3"/>
          <a:stretch>
            <a:fillRect/>
          </a:stretch>
        </p:blipFill>
        <p:spPr>
          <a:xfrm>
            <a:off x="612172" y="2379537"/>
            <a:ext cx="10967655" cy="3792041"/>
          </a:xfrm>
          <a:prstGeom prst="rect">
            <a:avLst/>
          </a:prstGeom>
        </p:spPr>
      </p:pic>
    </p:spTree>
    <p:extLst>
      <p:ext uri="{BB962C8B-B14F-4D97-AF65-F5344CB8AC3E}">
        <p14:creationId xmlns:p14="http://schemas.microsoft.com/office/powerpoint/2010/main" val="4005146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FINANCIAL CAPABILITY</a:t>
            </a:r>
          </a:p>
        </p:txBody>
      </p:sp>
      <p:sp>
        <p:nvSpPr>
          <p:cNvPr id="3" name="Content Placeholder 2"/>
          <p:cNvSpPr>
            <a:spLocks noGrp="1"/>
          </p:cNvSpPr>
          <p:nvPr>
            <p:ph idx="1"/>
          </p:nvPr>
        </p:nvSpPr>
        <p:spPr>
          <a:xfrm>
            <a:off x="838200" y="1468437"/>
            <a:ext cx="10515600" cy="4351338"/>
          </a:xfrm>
        </p:spPr>
        <p:txBody>
          <a:bodyPr>
            <a:normAutofit/>
          </a:bodyPr>
          <a:lstStyle/>
          <a:p>
            <a:pPr algn="ctr"/>
            <a:r>
              <a:rPr lang="en-GB" sz="2400" b="1" dirty="0"/>
              <a:t>Making smart choices with my money</a:t>
            </a:r>
          </a:p>
          <a:p>
            <a:pPr algn="ctr"/>
            <a:r>
              <a:rPr lang="en-GB" sz="2400" b="1" dirty="0"/>
              <a:t>Understanding salaries/wage slips</a:t>
            </a:r>
          </a:p>
          <a:p>
            <a:pPr algn="ctr"/>
            <a:endParaRPr lang="en-GB" sz="4400" b="1" dirty="0"/>
          </a:p>
        </p:txBody>
      </p:sp>
      <p:pic>
        <p:nvPicPr>
          <p:cNvPr id="4" name="Picture 3"/>
          <p:cNvPicPr>
            <a:picLocks noChangeAspect="1"/>
          </p:cNvPicPr>
          <p:nvPr/>
        </p:nvPicPr>
        <p:blipFill>
          <a:blip r:embed="rId2"/>
          <a:stretch>
            <a:fillRect/>
          </a:stretch>
        </p:blipFill>
        <p:spPr>
          <a:xfrm>
            <a:off x="10735586" y="230188"/>
            <a:ext cx="859783" cy="859783"/>
          </a:xfrm>
          <a:prstGeom prst="rect">
            <a:avLst/>
          </a:prstGeom>
        </p:spPr>
      </p:pic>
      <p:pic>
        <p:nvPicPr>
          <p:cNvPr id="5" name="Picture 4">
            <a:extLst>
              <a:ext uri="{FF2B5EF4-FFF2-40B4-BE49-F238E27FC236}">
                <a16:creationId xmlns:a16="http://schemas.microsoft.com/office/drawing/2014/main" id="{883C738D-D44C-474D-8E22-CB04201A34C7}"/>
              </a:ext>
            </a:extLst>
          </p:cNvPr>
          <p:cNvPicPr>
            <a:picLocks noChangeAspect="1"/>
          </p:cNvPicPr>
          <p:nvPr/>
        </p:nvPicPr>
        <p:blipFill>
          <a:blip r:embed="rId3"/>
          <a:stretch>
            <a:fillRect/>
          </a:stretch>
        </p:blipFill>
        <p:spPr>
          <a:xfrm>
            <a:off x="627714" y="2533104"/>
            <a:ext cx="10967655" cy="3792041"/>
          </a:xfrm>
          <a:prstGeom prst="rect">
            <a:avLst/>
          </a:prstGeom>
        </p:spPr>
      </p:pic>
    </p:spTree>
    <p:extLst>
      <p:ext uri="{BB962C8B-B14F-4D97-AF65-F5344CB8AC3E}">
        <p14:creationId xmlns:p14="http://schemas.microsoft.com/office/powerpoint/2010/main" val="4214159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GB" b="1" dirty="0">
                <a:solidFill>
                  <a:srgbClr val="7030A0"/>
                </a:solidFill>
                <a:effectLst>
                  <a:outerShdw blurRad="38100" dist="38100" dir="2700000" algn="tl">
                    <a:srgbClr val="000000">
                      <a:alpha val="43137"/>
                    </a:srgbClr>
                  </a:outerShdw>
                </a:effectLst>
              </a:rPr>
              <a:t>RESILIENCE</a:t>
            </a:r>
          </a:p>
        </p:txBody>
      </p:sp>
      <p:sp>
        <p:nvSpPr>
          <p:cNvPr id="3" name="Content Placeholder 2"/>
          <p:cNvSpPr>
            <a:spLocks noGrp="1"/>
          </p:cNvSpPr>
          <p:nvPr>
            <p:ph idx="1"/>
          </p:nvPr>
        </p:nvSpPr>
        <p:spPr>
          <a:xfrm>
            <a:off x="838200" y="1013820"/>
            <a:ext cx="10515600" cy="4351338"/>
          </a:xfrm>
        </p:spPr>
        <p:txBody>
          <a:bodyPr>
            <a:normAutofit/>
          </a:bodyPr>
          <a:lstStyle/>
          <a:p>
            <a:pPr algn="ctr"/>
            <a:r>
              <a:rPr lang="en-GB" sz="2400" b="1" dirty="0"/>
              <a:t>Keeping going when I find things tough</a:t>
            </a:r>
          </a:p>
          <a:p>
            <a:pPr algn="ctr"/>
            <a:r>
              <a:rPr lang="en-GB" sz="2400" b="1" dirty="0"/>
              <a:t>Bouncing back when the unexpected happens</a:t>
            </a:r>
          </a:p>
          <a:p>
            <a:pPr marL="0" indent="0" algn="ctr">
              <a:buNone/>
            </a:pPr>
            <a:endParaRPr lang="en-GB" sz="4400" b="1" dirty="0"/>
          </a:p>
          <a:p>
            <a:pPr marL="0" indent="0" algn="ctr">
              <a:buNone/>
            </a:pPr>
            <a:endParaRPr lang="en-GB" sz="4400" b="1" dirty="0"/>
          </a:p>
        </p:txBody>
      </p:sp>
      <p:pic>
        <p:nvPicPr>
          <p:cNvPr id="4" name="Picture 3"/>
          <p:cNvPicPr>
            <a:picLocks noChangeAspect="1"/>
          </p:cNvPicPr>
          <p:nvPr/>
        </p:nvPicPr>
        <p:blipFill>
          <a:blip r:embed="rId2"/>
          <a:stretch>
            <a:fillRect/>
          </a:stretch>
        </p:blipFill>
        <p:spPr>
          <a:xfrm>
            <a:off x="10264496" y="139711"/>
            <a:ext cx="1748218" cy="874109"/>
          </a:xfrm>
          <a:prstGeom prst="rect">
            <a:avLst/>
          </a:prstGeom>
        </p:spPr>
      </p:pic>
      <p:pic>
        <p:nvPicPr>
          <p:cNvPr id="5" name="Picture 4">
            <a:extLst>
              <a:ext uri="{FF2B5EF4-FFF2-40B4-BE49-F238E27FC236}">
                <a16:creationId xmlns:a16="http://schemas.microsoft.com/office/drawing/2014/main" id="{21668776-E13D-492A-884F-6137A976E8FF}"/>
              </a:ext>
            </a:extLst>
          </p:cNvPr>
          <p:cNvPicPr>
            <a:picLocks noChangeAspect="1"/>
          </p:cNvPicPr>
          <p:nvPr/>
        </p:nvPicPr>
        <p:blipFill>
          <a:blip r:embed="rId3"/>
          <a:stretch>
            <a:fillRect/>
          </a:stretch>
        </p:blipFill>
        <p:spPr>
          <a:xfrm>
            <a:off x="612172" y="2346325"/>
            <a:ext cx="10967655" cy="3792041"/>
          </a:xfrm>
          <a:prstGeom prst="rect">
            <a:avLst/>
          </a:prstGeom>
        </p:spPr>
      </p:pic>
    </p:spTree>
    <p:extLst>
      <p:ext uri="{BB962C8B-B14F-4D97-AF65-F5344CB8AC3E}">
        <p14:creationId xmlns:p14="http://schemas.microsoft.com/office/powerpoint/2010/main" val="1756280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TEAMWORK</a:t>
            </a:r>
          </a:p>
        </p:txBody>
      </p:sp>
      <p:sp>
        <p:nvSpPr>
          <p:cNvPr id="3" name="Content Placeholder 2"/>
          <p:cNvSpPr>
            <a:spLocks noGrp="1"/>
          </p:cNvSpPr>
          <p:nvPr>
            <p:ph idx="1"/>
          </p:nvPr>
        </p:nvSpPr>
        <p:spPr>
          <a:xfrm>
            <a:off x="838199" y="1272221"/>
            <a:ext cx="10515600" cy="4351338"/>
          </a:xfrm>
        </p:spPr>
        <p:txBody>
          <a:bodyPr>
            <a:normAutofit/>
          </a:bodyPr>
          <a:lstStyle/>
          <a:p>
            <a:pPr algn="ctr"/>
            <a:r>
              <a:rPr lang="en-GB" sz="2400" b="1" dirty="0"/>
              <a:t>Sharing my ideas and working well with others</a:t>
            </a:r>
          </a:p>
          <a:p>
            <a:pPr algn="ctr"/>
            <a:r>
              <a:rPr lang="en-GB" sz="2400" b="1" dirty="0"/>
              <a:t>Taking part!</a:t>
            </a:r>
          </a:p>
          <a:p>
            <a:pPr marL="0" indent="0" algn="ctr">
              <a:buNone/>
            </a:pPr>
            <a:endParaRPr lang="en-GB" sz="4400" b="1" dirty="0"/>
          </a:p>
        </p:txBody>
      </p:sp>
      <p:pic>
        <p:nvPicPr>
          <p:cNvPr id="4" name="Picture 3"/>
          <p:cNvPicPr>
            <a:picLocks noChangeAspect="1"/>
          </p:cNvPicPr>
          <p:nvPr/>
        </p:nvPicPr>
        <p:blipFill>
          <a:blip r:embed="rId2"/>
          <a:stretch>
            <a:fillRect/>
          </a:stretch>
        </p:blipFill>
        <p:spPr>
          <a:xfrm>
            <a:off x="10548731" y="0"/>
            <a:ext cx="1325217" cy="1325217"/>
          </a:xfrm>
          <a:prstGeom prst="rect">
            <a:avLst/>
          </a:prstGeom>
        </p:spPr>
      </p:pic>
      <p:pic>
        <p:nvPicPr>
          <p:cNvPr id="5" name="Picture 4">
            <a:extLst>
              <a:ext uri="{FF2B5EF4-FFF2-40B4-BE49-F238E27FC236}">
                <a16:creationId xmlns:a16="http://schemas.microsoft.com/office/drawing/2014/main" id="{05D43F7C-B557-4E2D-9A0E-024E21CA19E0}"/>
              </a:ext>
            </a:extLst>
          </p:cNvPr>
          <p:cNvPicPr>
            <a:picLocks noChangeAspect="1"/>
          </p:cNvPicPr>
          <p:nvPr/>
        </p:nvPicPr>
        <p:blipFill>
          <a:blip r:embed="rId3"/>
          <a:stretch>
            <a:fillRect/>
          </a:stretch>
        </p:blipFill>
        <p:spPr>
          <a:xfrm>
            <a:off x="838199" y="2232313"/>
            <a:ext cx="10967655" cy="3792041"/>
          </a:xfrm>
          <a:prstGeom prst="rect">
            <a:avLst/>
          </a:prstGeom>
        </p:spPr>
      </p:pic>
    </p:spTree>
    <p:extLst>
      <p:ext uri="{BB962C8B-B14F-4D97-AF65-F5344CB8AC3E}">
        <p14:creationId xmlns:p14="http://schemas.microsoft.com/office/powerpoint/2010/main" val="2741714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45066" y="278030"/>
            <a:ext cx="10509956" cy="6743889"/>
          </a:xfrm>
          <a:prstGeom prst="rect">
            <a:avLst/>
          </a:prstGeom>
        </p:spPr>
      </p:pic>
    </p:spTree>
    <p:extLst>
      <p:ext uri="{BB962C8B-B14F-4D97-AF65-F5344CB8AC3E}">
        <p14:creationId xmlns:p14="http://schemas.microsoft.com/office/powerpoint/2010/main" val="2504278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EE607-32C1-420E-83F9-CFCB76EF2BD4}"/>
              </a:ext>
            </a:extLst>
          </p:cNvPr>
          <p:cNvSpPr>
            <a:spLocks noGrp="1"/>
          </p:cNvSpPr>
          <p:nvPr>
            <p:ph type="title"/>
          </p:nvPr>
        </p:nvSpPr>
        <p:spPr>
          <a:xfrm>
            <a:off x="838200" y="365126"/>
            <a:ext cx="10515600" cy="1264892"/>
          </a:xfrm>
        </p:spPr>
        <p:txBody>
          <a:bodyPr>
            <a:normAutofit fontScale="90000"/>
          </a:bodyPr>
          <a:lstStyle/>
          <a:p>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r>
              <a:rPr lang="en-GB" b="1" dirty="0">
                <a:solidFill>
                  <a:srgbClr val="7030A0"/>
                </a:solidFill>
                <a:effectLst>
                  <a:outerShdw blurRad="38100" dist="38100" dir="2700000" algn="tl">
                    <a:srgbClr val="000000">
                      <a:alpha val="43137"/>
                    </a:srgbClr>
                  </a:outerShdw>
                </a:effectLst>
              </a:rPr>
              <a:t>What is a CV?</a:t>
            </a: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effectLst>
                  <a:outerShdw blurRad="38100" dist="38100" dir="2700000" algn="tl">
                    <a:srgbClr val="000000">
                      <a:alpha val="43137"/>
                    </a:srgbClr>
                  </a:outerShdw>
                </a:effectLst>
              </a:rPr>
            </a:br>
            <a:br>
              <a:rPr lang="en-GB" b="1" dirty="0">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endParaRPr lang="en-GB" b="1" dirty="0">
              <a:solidFill>
                <a:srgbClr val="7030A0"/>
              </a:solidFill>
              <a:effectLst>
                <a:outerShdw blurRad="38100" dist="38100" dir="2700000" algn="tl">
                  <a:srgbClr val="000000">
                    <a:alpha val="43137"/>
                  </a:srgbClr>
                </a:outerShdw>
              </a:effectLst>
            </a:endParaRPr>
          </a:p>
        </p:txBody>
      </p:sp>
      <p:sp>
        <p:nvSpPr>
          <p:cNvPr id="6" name="TextBox 5">
            <a:extLst>
              <a:ext uri="{FF2B5EF4-FFF2-40B4-BE49-F238E27FC236}">
                <a16:creationId xmlns:a16="http://schemas.microsoft.com/office/drawing/2014/main" id="{D893A714-364A-4FE1-89EA-21831661D28A}"/>
              </a:ext>
            </a:extLst>
          </p:cNvPr>
          <p:cNvSpPr txBox="1"/>
          <p:nvPr/>
        </p:nvSpPr>
        <p:spPr>
          <a:xfrm>
            <a:off x="583096" y="981599"/>
            <a:ext cx="11025808" cy="1077218"/>
          </a:xfrm>
          <a:prstGeom prst="rect">
            <a:avLst/>
          </a:prstGeom>
          <a:noFill/>
        </p:spPr>
        <p:txBody>
          <a:bodyPr wrap="square" rtlCol="0">
            <a:spAutoFit/>
          </a:bodyPr>
          <a:lstStyle/>
          <a:p>
            <a:r>
              <a:rPr lang="en-GB" sz="3200" dirty="0"/>
              <a:t>A </a:t>
            </a:r>
            <a:r>
              <a:rPr lang="en-GB" sz="3200" b="1" dirty="0">
                <a:effectLst>
                  <a:outerShdw blurRad="38100" dist="38100" dir="2700000" algn="tl">
                    <a:srgbClr val="000000">
                      <a:alpha val="43137"/>
                    </a:srgbClr>
                  </a:outerShdw>
                </a:effectLst>
              </a:rPr>
              <a:t>CV</a:t>
            </a:r>
            <a:r>
              <a:rPr lang="en-GB" sz="3200" dirty="0"/>
              <a:t> stands for </a:t>
            </a:r>
            <a:r>
              <a:rPr lang="en-GB" sz="3200" b="1" dirty="0">
                <a:effectLst>
                  <a:outerShdw blurRad="38100" dist="38100" dir="2700000" algn="tl">
                    <a:srgbClr val="000000">
                      <a:alpha val="43137"/>
                    </a:srgbClr>
                  </a:outerShdw>
                </a:effectLst>
              </a:rPr>
              <a:t>Curriculum Vitae </a:t>
            </a:r>
            <a:r>
              <a:rPr lang="en-GB" sz="3200" dirty="0"/>
              <a:t>and gives information all about ourselves </a:t>
            </a:r>
            <a:endParaRPr lang="en-GB" sz="3200" b="1" dirty="0">
              <a:effectLst>
                <a:outerShdw blurRad="38100" dist="38100" dir="2700000" algn="tl">
                  <a:srgbClr val="000000">
                    <a:alpha val="43137"/>
                  </a:srgbClr>
                </a:outerShdw>
              </a:effectLst>
            </a:endParaRPr>
          </a:p>
        </p:txBody>
      </p:sp>
      <p:sp>
        <p:nvSpPr>
          <p:cNvPr id="7" name="TextBox 6">
            <a:extLst>
              <a:ext uri="{FF2B5EF4-FFF2-40B4-BE49-F238E27FC236}">
                <a16:creationId xmlns:a16="http://schemas.microsoft.com/office/drawing/2014/main" id="{2C365C14-9A72-4754-99A0-5E77B22FE3F7}"/>
              </a:ext>
            </a:extLst>
          </p:cNvPr>
          <p:cNvSpPr txBox="1"/>
          <p:nvPr/>
        </p:nvSpPr>
        <p:spPr>
          <a:xfrm>
            <a:off x="533399" y="2058817"/>
            <a:ext cx="10240617" cy="1569660"/>
          </a:xfrm>
          <a:prstGeom prst="rect">
            <a:avLst/>
          </a:prstGeom>
          <a:noFill/>
        </p:spPr>
        <p:txBody>
          <a:bodyPr wrap="square" rtlCol="0">
            <a:spAutoFit/>
          </a:bodyPr>
          <a:lstStyle/>
          <a:p>
            <a:r>
              <a:rPr lang="en-GB" sz="3200" b="1" dirty="0">
                <a:solidFill>
                  <a:srgbClr val="7030A0"/>
                </a:solidFill>
                <a:effectLst>
                  <a:outerShdw blurRad="38100" dist="38100" dir="2700000" algn="tl">
                    <a:srgbClr val="000000">
                      <a:alpha val="43137"/>
                    </a:srgbClr>
                  </a:outerShdw>
                </a:effectLst>
              </a:rPr>
              <a:t>What do I need to include on my </a:t>
            </a:r>
            <a:r>
              <a:rPr lang="en-GB" sz="3200" b="1" dirty="0">
                <a:effectLst>
                  <a:outerShdw blurRad="38100" dist="38100" dir="2700000" algn="tl">
                    <a:srgbClr val="000000">
                      <a:alpha val="43137"/>
                    </a:srgbClr>
                  </a:outerShdw>
                </a:effectLst>
              </a:rPr>
              <a:t>CV?</a:t>
            </a:r>
          </a:p>
          <a:p>
            <a:endParaRPr lang="en-GB" sz="3200" b="1" dirty="0">
              <a:effectLst>
                <a:outerShdw blurRad="38100" dist="38100" dir="2700000" algn="tl">
                  <a:srgbClr val="000000">
                    <a:alpha val="43137"/>
                  </a:srgbClr>
                </a:outerShdw>
              </a:effectLst>
            </a:endParaRPr>
          </a:p>
          <a:p>
            <a:endParaRPr lang="en-GB" sz="3200" b="1" dirty="0">
              <a:effectLst>
                <a:outerShdw blurRad="38100" dist="38100" dir="2700000" algn="tl">
                  <a:srgbClr val="000000">
                    <a:alpha val="43137"/>
                  </a:srgbClr>
                </a:outerShdw>
              </a:effectLst>
            </a:endParaRPr>
          </a:p>
        </p:txBody>
      </p:sp>
      <p:sp>
        <p:nvSpPr>
          <p:cNvPr id="8" name="TextBox 7">
            <a:extLst>
              <a:ext uri="{FF2B5EF4-FFF2-40B4-BE49-F238E27FC236}">
                <a16:creationId xmlns:a16="http://schemas.microsoft.com/office/drawing/2014/main" id="{8C72B52E-7A23-4BB2-BF85-D762ADF55498}"/>
              </a:ext>
            </a:extLst>
          </p:cNvPr>
          <p:cNvSpPr txBox="1"/>
          <p:nvPr/>
        </p:nvSpPr>
        <p:spPr>
          <a:xfrm>
            <a:off x="503583" y="2707236"/>
            <a:ext cx="10850217" cy="3847207"/>
          </a:xfrm>
          <a:prstGeom prst="rect">
            <a:avLst/>
          </a:prstGeom>
          <a:noFill/>
        </p:spPr>
        <p:txBody>
          <a:bodyPr wrap="square" rtlCol="0">
            <a:spAutoFit/>
          </a:bodyPr>
          <a:lstStyle/>
          <a:p>
            <a:r>
              <a:rPr lang="en-GB" sz="3200" dirty="0"/>
              <a:t>Chat with your partner for two minutes and then make a list of the things you need to include on your </a:t>
            </a:r>
            <a:r>
              <a:rPr lang="en-GB" sz="3200" b="1" dirty="0">
                <a:effectLst>
                  <a:outerShdw blurRad="38100" dist="38100" dir="2700000" algn="tl">
                    <a:srgbClr val="000000">
                      <a:alpha val="43137"/>
                    </a:srgbClr>
                  </a:outerShdw>
                </a:effectLst>
              </a:rPr>
              <a:t>CV</a:t>
            </a:r>
          </a:p>
          <a:p>
            <a:r>
              <a:rPr lang="en-GB"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10862273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718856" y="192847"/>
            <a:ext cx="8263229" cy="6245786"/>
          </a:xfrm>
          <a:prstGeom prst="rect">
            <a:avLst/>
          </a:prstGeom>
        </p:spPr>
      </p:pic>
    </p:spTree>
    <p:extLst>
      <p:ext uri="{BB962C8B-B14F-4D97-AF65-F5344CB8AC3E}">
        <p14:creationId xmlns:p14="http://schemas.microsoft.com/office/powerpoint/2010/main" val="36774813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041E-6AFC-451D-B058-B9E4DF69E132}"/>
              </a:ext>
            </a:extLst>
          </p:cNvPr>
          <p:cNvSpPr>
            <a:spLocks noGrp="1"/>
          </p:cNvSpPr>
          <p:nvPr>
            <p:ph type="title"/>
          </p:nvPr>
        </p:nvSpPr>
        <p:spPr>
          <a:xfrm>
            <a:off x="0" y="-98701"/>
            <a:ext cx="10515600" cy="1325563"/>
          </a:xfrm>
        </p:spPr>
        <p:txBody>
          <a:bodyPr>
            <a:normAutofit/>
          </a:bodyPr>
          <a:lstStyle/>
          <a:p>
            <a:r>
              <a:rPr lang="en-GB" sz="3200" b="1" dirty="0"/>
              <a:t>Positive presentation skills </a:t>
            </a:r>
          </a:p>
        </p:txBody>
      </p:sp>
      <p:sp>
        <p:nvSpPr>
          <p:cNvPr id="3" name="Content Placeholder 2">
            <a:extLst>
              <a:ext uri="{FF2B5EF4-FFF2-40B4-BE49-F238E27FC236}">
                <a16:creationId xmlns:a16="http://schemas.microsoft.com/office/drawing/2014/main" id="{08F469EA-DA89-4E3B-9BAD-57191B709127}"/>
              </a:ext>
            </a:extLst>
          </p:cNvPr>
          <p:cNvSpPr>
            <a:spLocks noGrp="1"/>
          </p:cNvSpPr>
          <p:nvPr>
            <p:ph idx="1"/>
          </p:nvPr>
        </p:nvSpPr>
        <p:spPr>
          <a:xfrm>
            <a:off x="149086" y="897972"/>
            <a:ext cx="11724861" cy="5960027"/>
          </a:xfrm>
        </p:spPr>
        <p:txBody>
          <a:bodyPr>
            <a:normAutofit/>
          </a:bodyPr>
          <a:lstStyle/>
          <a:p>
            <a:r>
              <a:rPr lang="en-GB" b="1" dirty="0">
                <a:solidFill>
                  <a:srgbClr val="C00000"/>
                </a:solidFill>
                <a:effectLst>
                  <a:outerShdw blurRad="38100" dist="38100" dir="2700000" algn="tl">
                    <a:srgbClr val="000000">
                      <a:alpha val="43137"/>
                    </a:srgbClr>
                  </a:outerShdw>
                </a:effectLst>
              </a:rPr>
              <a:t>Challenge</a:t>
            </a:r>
            <a:r>
              <a:rPr lang="en-GB" sz="14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r>
              <a:rPr lang="en-GB" sz="3200" b="1" dirty="0">
                <a:solidFill>
                  <a:schemeClr val="accent1">
                    <a:lumMod val="50000"/>
                  </a:schemeClr>
                </a:solidFill>
                <a:effectLst>
                  <a:outerShdw blurRad="38100" dist="38100" dir="2700000" algn="tl">
                    <a:srgbClr val="000000">
                      <a:alpha val="43137"/>
                    </a:srgbClr>
                  </a:outerShdw>
                </a:effectLst>
              </a:rPr>
              <a:t>More challenging: </a:t>
            </a:r>
            <a:r>
              <a:rPr lang="en-GB" sz="14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r>
              <a:rPr lang="en-GB" b="1" dirty="0">
                <a:solidFill>
                  <a:srgbClr val="00B050"/>
                </a:solidFill>
                <a:effectLst>
                  <a:outerShdw blurRad="38100" dist="38100" dir="2700000" algn="tl">
                    <a:srgbClr val="000000">
                      <a:alpha val="43137"/>
                    </a:srgbClr>
                  </a:outerShdw>
                </a:effectLst>
              </a:rPr>
              <a:t>Mega challenging:</a:t>
            </a:r>
            <a:r>
              <a:rPr lang="en-GB" sz="14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GB" sz="1400" b="1" dirty="0">
              <a:solidFill>
                <a:srgbClr val="00B05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6613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01249" y="146756"/>
            <a:ext cx="9634483" cy="6458973"/>
          </a:xfrm>
          <a:prstGeom prst="rect">
            <a:avLst/>
          </a:prstGeom>
        </p:spPr>
      </p:pic>
    </p:spTree>
    <p:extLst>
      <p:ext uri="{BB962C8B-B14F-4D97-AF65-F5344CB8AC3E}">
        <p14:creationId xmlns:p14="http://schemas.microsoft.com/office/powerpoint/2010/main" val="2940548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a:solidFill>
                  <a:srgbClr val="002060"/>
                </a:solidFill>
                <a:effectLst>
                  <a:outerShdw blurRad="38100" dist="38100" dir="2700000" algn="tl">
                    <a:srgbClr val="000000">
                      <a:alpha val="43137"/>
                    </a:srgbClr>
                  </a:outerShdw>
                </a:effectLst>
              </a:rPr>
              <a:t>Employers want </a:t>
            </a:r>
            <a:r>
              <a:rPr lang="en-GB" b="1" dirty="0">
                <a:solidFill>
                  <a:schemeClr val="accent2">
                    <a:lumMod val="75000"/>
                  </a:schemeClr>
                </a:solidFill>
                <a:effectLst>
                  <a:outerShdw blurRad="38100" dist="38100" dir="2700000" algn="tl">
                    <a:srgbClr val="000000">
                      <a:alpha val="43137"/>
                    </a:srgbClr>
                  </a:outerShdw>
                </a:effectLst>
              </a:rPr>
              <a:t>STARS</a:t>
            </a:r>
            <a:br>
              <a:rPr lang="en-GB" b="1" dirty="0">
                <a:solidFill>
                  <a:srgbClr val="002060"/>
                </a:solidFill>
                <a:effectLst>
                  <a:outerShdw blurRad="38100" dist="38100" dir="2700000" algn="tl">
                    <a:srgbClr val="000000">
                      <a:alpha val="43137"/>
                    </a:srgbClr>
                  </a:outerShdw>
                </a:effectLst>
              </a:rPr>
            </a:br>
            <a:r>
              <a:rPr lang="en-GB" b="1" dirty="0">
                <a:solidFill>
                  <a:srgbClr val="002060"/>
                </a:solidFill>
                <a:effectLst>
                  <a:outerShdw blurRad="38100" dist="38100" dir="2700000" algn="tl">
                    <a:srgbClr val="000000">
                      <a:alpha val="43137"/>
                    </a:srgbClr>
                  </a:outerShdw>
                </a:effectLst>
              </a:rPr>
              <a:t>The STAR Technique</a:t>
            </a:r>
          </a:p>
        </p:txBody>
      </p:sp>
      <p:sp>
        <p:nvSpPr>
          <p:cNvPr id="3" name="Content Placeholder 2"/>
          <p:cNvSpPr>
            <a:spLocks noGrp="1"/>
          </p:cNvSpPr>
          <p:nvPr>
            <p:ph idx="1"/>
          </p:nvPr>
        </p:nvSpPr>
        <p:spPr>
          <a:xfrm>
            <a:off x="838200" y="1825625"/>
            <a:ext cx="10515600" cy="4705804"/>
          </a:xfrm>
        </p:spPr>
        <p:txBody>
          <a:bodyPr/>
          <a:lstStyle/>
          <a:p>
            <a:r>
              <a:rPr lang="en-GB" sz="3200" b="1" dirty="0"/>
              <a:t>The STAR technique is a way to transfer your life experiences into the </a:t>
            </a:r>
            <a:r>
              <a:rPr lang="en-GB" sz="3200" b="1" dirty="0">
                <a:solidFill>
                  <a:srgbClr val="7030A0"/>
                </a:solidFill>
              </a:rPr>
              <a:t>8 Employability Skills.</a:t>
            </a:r>
          </a:p>
          <a:p>
            <a:pPr marL="0" indent="0">
              <a:buNone/>
            </a:pPr>
            <a:endParaRPr lang="en-GB" sz="3200" b="1" dirty="0">
              <a:solidFill>
                <a:srgbClr val="7030A0"/>
              </a:solidFill>
            </a:endParaRPr>
          </a:p>
          <a:p>
            <a:r>
              <a:rPr lang="en-GB" sz="3200" b="1" dirty="0"/>
              <a:t>Employers expect people applying for a job to provide an example of something they have done which demonstrates that they have each of these </a:t>
            </a:r>
            <a:r>
              <a:rPr lang="en-GB" sz="3200" b="1" dirty="0">
                <a:solidFill>
                  <a:srgbClr val="7030A0"/>
                </a:solidFill>
              </a:rPr>
              <a:t>8 Employability Skills.</a:t>
            </a:r>
          </a:p>
          <a:p>
            <a:endParaRPr lang="en-GB" sz="3200" b="1" dirty="0">
              <a:solidFill>
                <a:srgbClr val="7030A0"/>
              </a:solidFill>
            </a:endParaRPr>
          </a:p>
          <a:p>
            <a:r>
              <a:rPr lang="en-GB" sz="3200" b="1" dirty="0"/>
              <a:t>Employers do not mind whether your examples come from school, volunteering or a part-time job.</a:t>
            </a:r>
          </a:p>
          <a:p>
            <a:endParaRPr lang="en-GB" sz="4400" b="1" dirty="0">
              <a:solidFill>
                <a:srgbClr val="7030A0"/>
              </a:solidFill>
            </a:endParaRPr>
          </a:p>
          <a:p>
            <a:endParaRPr lang="en-GB" b="1" dirty="0"/>
          </a:p>
        </p:txBody>
      </p:sp>
      <p:pic>
        <p:nvPicPr>
          <p:cNvPr id="5" name="Picture 22" descr="Image result for STARS IMAG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0264" y="44768"/>
            <a:ext cx="1645920" cy="16459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2" descr="Image result for STARS IMAG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62607" y="112237"/>
            <a:ext cx="1645920"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0658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6"/>
                                        </p:tgtEl>
                                      </p:cBhvr>
                                    </p:animEffect>
                                    <p:animScale>
                                      <p:cBhvr>
                                        <p:cTn id="12"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TO BUILD A STAR</a:t>
            </a:r>
          </a:p>
        </p:txBody>
      </p:sp>
      <p:sp>
        <p:nvSpPr>
          <p:cNvPr id="3" name="Content Placeholder 2"/>
          <p:cNvSpPr>
            <a:spLocks noGrp="1"/>
          </p:cNvSpPr>
          <p:nvPr>
            <p:ph idx="1"/>
          </p:nvPr>
        </p:nvSpPr>
        <p:spPr/>
        <p:txBody>
          <a:bodyPr>
            <a:normAutofit lnSpcReduction="10000"/>
          </a:bodyPr>
          <a:lstStyle/>
          <a:p>
            <a:r>
              <a:rPr lang="en-GB" sz="4400" b="1" dirty="0"/>
              <a:t>The answer is easy….TELL A GOOD STORY!</a:t>
            </a:r>
          </a:p>
          <a:p>
            <a:r>
              <a:rPr lang="en-GB" sz="5400" b="1" dirty="0">
                <a:solidFill>
                  <a:srgbClr val="7030A0"/>
                </a:solidFill>
                <a:effectLst>
                  <a:outerShdw blurRad="38100" dist="38100" dir="2700000" algn="tl">
                    <a:srgbClr val="000000">
                      <a:alpha val="43137"/>
                    </a:srgbClr>
                  </a:outerShdw>
                </a:effectLst>
              </a:rPr>
              <a:t>S</a:t>
            </a:r>
            <a:r>
              <a:rPr lang="en-GB" sz="5400" b="1" dirty="0">
                <a:effectLst>
                  <a:outerShdw blurRad="38100" dist="38100" dir="2700000" algn="tl">
                    <a:srgbClr val="000000">
                      <a:alpha val="43137"/>
                    </a:srgbClr>
                  </a:outerShdw>
                </a:effectLst>
              </a:rPr>
              <a:t>ituation</a:t>
            </a:r>
            <a:r>
              <a:rPr lang="en-GB" sz="5400" b="1" dirty="0"/>
              <a:t>…</a:t>
            </a:r>
            <a:r>
              <a:rPr lang="en-GB" sz="4400" b="1" dirty="0"/>
              <a:t>where were you?</a:t>
            </a:r>
          </a:p>
          <a:p>
            <a:r>
              <a:rPr lang="en-GB" sz="5400" b="1" dirty="0">
                <a:solidFill>
                  <a:srgbClr val="7030A0"/>
                </a:solidFill>
                <a:effectLst>
                  <a:outerShdw blurRad="38100" dist="38100" dir="2700000" algn="tl">
                    <a:srgbClr val="000000">
                      <a:alpha val="43137"/>
                    </a:srgbClr>
                  </a:outerShdw>
                </a:effectLst>
              </a:rPr>
              <a:t>T</a:t>
            </a:r>
            <a:r>
              <a:rPr lang="en-GB" sz="5400" b="1" dirty="0">
                <a:effectLst>
                  <a:outerShdw blurRad="38100" dist="38100" dir="2700000" algn="tl">
                    <a:srgbClr val="000000">
                      <a:alpha val="43137"/>
                    </a:srgbClr>
                  </a:outerShdw>
                </a:effectLst>
              </a:rPr>
              <a:t>ask…</a:t>
            </a:r>
            <a:r>
              <a:rPr lang="en-GB" sz="4400" b="1" dirty="0"/>
              <a:t>what was the challenge you faced?</a:t>
            </a:r>
          </a:p>
          <a:p>
            <a:r>
              <a:rPr lang="en-GB" sz="5400" b="1" dirty="0">
                <a:solidFill>
                  <a:srgbClr val="7030A0"/>
                </a:solidFill>
                <a:effectLst>
                  <a:outerShdw blurRad="38100" dist="38100" dir="2700000" algn="tl">
                    <a:srgbClr val="000000">
                      <a:alpha val="43137"/>
                    </a:srgbClr>
                  </a:outerShdw>
                </a:effectLst>
              </a:rPr>
              <a:t>A</a:t>
            </a:r>
            <a:r>
              <a:rPr lang="en-GB" sz="5400" b="1" dirty="0">
                <a:effectLst>
                  <a:outerShdw blurRad="38100" dist="38100" dir="2700000" algn="tl">
                    <a:srgbClr val="000000">
                      <a:alpha val="43137"/>
                    </a:srgbClr>
                  </a:outerShdw>
                </a:effectLst>
              </a:rPr>
              <a:t>ction…</a:t>
            </a:r>
            <a:r>
              <a:rPr lang="en-GB" sz="4400" b="1" dirty="0"/>
              <a:t>What did you do?</a:t>
            </a:r>
          </a:p>
          <a:p>
            <a:r>
              <a:rPr lang="en-GB" sz="5400" b="1" dirty="0">
                <a:solidFill>
                  <a:srgbClr val="7030A0"/>
                </a:solidFill>
                <a:effectLst>
                  <a:outerShdw blurRad="38100" dist="38100" dir="2700000" algn="tl">
                    <a:srgbClr val="000000">
                      <a:alpha val="43137"/>
                    </a:srgbClr>
                  </a:outerShdw>
                </a:effectLst>
              </a:rPr>
              <a:t>R</a:t>
            </a:r>
            <a:r>
              <a:rPr lang="en-GB" sz="5400" b="1" dirty="0"/>
              <a:t>esult…</a:t>
            </a:r>
            <a:r>
              <a:rPr lang="en-GB" sz="4400" b="1" dirty="0"/>
              <a:t>Did your solution solve the      				problem?</a:t>
            </a:r>
            <a:endParaRPr lang="en-GB" sz="5400" b="1" dirty="0">
              <a:solidFill>
                <a:srgbClr val="7030A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22328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Applying for a job and at interview</a:t>
            </a:r>
          </a:p>
        </p:txBody>
      </p:sp>
      <p:sp>
        <p:nvSpPr>
          <p:cNvPr id="3" name="Content Placeholder 2"/>
          <p:cNvSpPr>
            <a:spLocks noGrp="1"/>
          </p:cNvSpPr>
          <p:nvPr>
            <p:ph idx="1"/>
          </p:nvPr>
        </p:nvSpPr>
        <p:spPr>
          <a:xfrm>
            <a:off x="838200" y="1825625"/>
            <a:ext cx="10515600" cy="4588238"/>
          </a:xfrm>
        </p:spPr>
        <p:txBody>
          <a:bodyPr>
            <a:normAutofit/>
          </a:bodyPr>
          <a:lstStyle/>
          <a:p>
            <a:r>
              <a:rPr lang="en-GB" b="1" dirty="0"/>
              <a:t>When you apply for a job, employers will like to hear about a wide range of experiences that have lead to you developing the </a:t>
            </a:r>
          </a:p>
          <a:p>
            <a:pPr marL="0" indent="0">
              <a:buNone/>
            </a:pPr>
            <a:r>
              <a:rPr lang="en-GB" sz="3200" b="1" dirty="0">
                <a:solidFill>
                  <a:srgbClr val="7030A0"/>
                </a:solidFill>
                <a:effectLst>
                  <a:outerShdw blurRad="38100" dist="38100" dir="2700000" algn="tl">
                    <a:srgbClr val="000000">
                      <a:alpha val="43137"/>
                    </a:srgbClr>
                  </a:outerShdw>
                </a:effectLst>
              </a:rPr>
              <a:t>    8 Employability Skills</a:t>
            </a:r>
            <a:r>
              <a:rPr lang="en-GB" sz="3200" b="1" dirty="0"/>
              <a:t>. </a:t>
            </a:r>
            <a:r>
              <a:rPr lang="en-GB" b="1" dirty="0"/>
              <a:t>They will get bored if you take all of your examples from a single location, such as school or work. </a:t>
            </a:r>
          </a:p>
          <a:p>
            <a:pPr marL="0" indent="0">
              <a:buNone/>
            </a:pPr>
            <a:endParaRPr lang="en-GB" b="1" dirty="0"/>
          </a:p>
          <a:p>
            <a:pPr marL="0" indent="0">
              <a:buNone/>
            </a:pPr>
            <a:r>
              <a:rPr lang="en-GB" b="1" dirty="0"/>
              <a:t>The best way to be a </a:t>
            </a:r>
            <a:r>
              <a:rPr lang="en-GB" sz="4400" b="1" dirty="0">
                <a:solidFill>
                  <a:srgbClr val="7030A0"/>
                </a:solidFill>
                <a:effectLst>
                  <a:outerShdw blurRad="38100" dist="38100" dir="2700000" algn="tl">
                    <a:srgbClr val="000000">
                      <a:alpha val="43137"/>
                    </a:srgbClr>
                  </a:outerShdw>
                </a:effectLst>
              </a:rPr>
              <a:t>STAR </a:t>
            </a:r>
            <a:r>
              <a:rPr lang="en-GB" b="1" dirty="0"/>
              <a:t>is to reflect on and collect the </a:t>
            </a:r>
            <a:r>
              <a:rPr lang="en-GB" sz="3200" b="1" dirty="0">
                <a:solidFill>
                  <a:srgbClr val="7030A0"/>
                </a:solidFill>
                <a:effectLst>
                  <a:outerShdw blurRad="38100" dist="38100" dir="2700000" algn="tl">
                    <a:srgbClr val="000000">
                      <a:alpha val="43137"/>
                    </a:srgbClr>
                  </a:outerShdw>
                </a:effectLst>
              </a:rPr>
              <a:t>8 Employability Skills </a:t>
            </a:r>
            <a:r>
              <a:rPr lang="en-GB" b="1" dirty="0"/>
              <a:t>when you have finished an activity such as playing a sport or completing a science project.</a:t>
            </a:r>
          </a:p>
        </p:txBody>
      </p:sp>
    </p:spTree>
    <p:extLst>
      <p:ext uri="{BB962C8B-B14F-4D97-AF65-F5344CB8AC3E}">
        <p14:creationId xmlns:p14="http://schemas.microsoft.com/office/powerpoint/2010/main" val="17122083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THE GOLDEN RULES</a:t>
            </a:r>
          </a:p>
        </p:txBody>
      </p:sp>
      <p:sp>
        <p:nvSpPr>
          <p:cNvPr id="3" name="Content Placeholder 2"/>
          <p:cNvSpPr>
            <a:spLocks noGrp="1"/>
          </p:cNvSpPr>
          <p:nvPr>
            <p:ph idx="1"/>
          </p:nvPr>
        </p:nvSpPr>
        <p:spPr/>
        <p:txBody>
          <a:bodyPr>
            <a:normAutofit/>
          </a:bodyPr>
          <a:lstStyle/>
          <a:p>
            <a:pPr algn="ctr"/>
            <a:r>
              <a:rPr lang="en-GB" sz="4400" b="1" dirty="0"/>
              <a:t>Choose a real-life example of something you have done in the past</a:t>
            </a:r>
          </a:p>
          <a:p>
            <a:pPr algn="ctr"/>
            <a:r>
              <a:rPr lang="en-GB" sz="4400" b="1" dirty="0"/>
              <a:t>Decide which of the </a:t>
            </a:r>
            <a:r>
              <a:rPr lang="en-GB" sz="4400" b="1" dirty="0">
                <a:solidFill>
                  <a:srgbClr val="7030A0"/>
                </a:solidFill>
                <a:effectLst>
                  <a:outerShdw blurRad="38100" dist="38100" dir="2700000" algn="tl">
                    <a:srgbClr val="000000">
                      <a:alpha val="43137"/>
                    </a:srgbClr>
                  </a:outerShdw>
                </a:effectLst>
              </a:rPr>
              <a:t>8 Employability Skills </a:t>
            </a:r>
            <a:r>
              <a:rPr lang="en-GB" sz="4400" b="1" dirty="0"/>
              <a:t>your example best demonstrates</a:t>
            </a:r>
          </a:p>
          <a:p>
            <a:pPr marL="0" indent="0" algn="ctr">
              <a:buNone/>
            </a:pPr>
            <a:r>
              <a:rPr lang="en-GB" sz="4400" b="1" dirty="0"/>
              <a:t>It’s easy to get stuck on the </a:t>
            </a:r>
            <a:r>
              <a:rPr lang="en-GB" sz="4400" b="1" dirty="0">
                <a:solidFill>
                  <a:srgbClr val="7030A0"/>
                </a:solidFill>
                <a:effectLst>
                  <a:outerShdw blurRad="38100" dist="38100" dir="2700000" algn="tl">
                    <a:srgbClr val="000000">
                      <a:alpha val="43137"/>
                    </a:srgbClr>
                  </a:outerShdw>
                </a:effectLst>
              </a:rPr>
              <a:t>Action </a:t>
            </a:r>
            <a:r>
              <a:rPr lang="en-GB" sz="4400" b="1" dirty="0"/>
              <a:t>part. Don’t forget to finish with the </a:t>
            </a:r>
            <a:r>
              <a:rPr lang="en-GB" sz="4400" b="1" dirty="0">
                <a:solidFill>
                  <a:srgbClr val="7030A0"/>
                </a:solidFill>
                <a:effectLst>
                  <a:outerShdw blurRad="38100" dist="38100" dir="2700000" algn="tl">
                    <a:srgbClr val="000000">
                      <a:alpha val="43137"/>
                    </a:srgbClr>
                  </a:outerShdw>
                </a:effectLst>
              </a:rPr>
              <a:t>Result</a:t>
            </a:r>
            <a:r>
              <a:rPr lang="en-GB" sz="4400" b="1" dirty="0"/>
              <a:t>.</a:t>
            </a:r>
          </a:p>
          <a:p>
            <a:pPr marL="0" indent="0" algn="ctr">
              <a:buNone/>
            </a:pPr>
            <a:endParaRPr lang="en-GB" sz="4400" b="1" dirty="0"/>
          </a:p>
        </p:txBody>
      </p:sp>
    </p:spTree>
    <p:extLst>
      <p:ext uri="{BB962C8B-B14F-4D97-AF65-F5344CB8AC3E}">
        <p14:creationId xmlns:p14="http://schemas.microsoft.com/office/powerpoint/2010/main" val="11185367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38537-4B03-4504-800D-CE6EE493C95C}"/>
              </a:ext>
            </a:extLst>
          </p:cNvPr>
          <p:cNvSpPr>
            <a:spLocks noGrp="1"/>
          </p:cNvSpPr>
          <p:nvPr>
            <p:ph type="title"/>
          </p:nvPr>
        </p:nvSpPr>
        <p:spPr>
          <a:xfrm>
            <a:off x="162339" y="18255"/>
            <a:ext cx="10515600" cy="1325563"/>
          </a:xfrm>
        </p:spPr>
        <p:txBody>
          <a:bodyPr/>
          <a:lstStyle/>
          <a:p>
            <a:r>
              <a:rPr lang="en-GB" b="1" dirty="0">
                <a:solidFill>
                  <a:srgbClr val="7030A0"/>
                </a:solidFill>
                <a:effectLst>
                  <a:outerShdw blurRad="38100" dist="38100" dir="2700000" algn="tl">
                    <a:srgbClr val="000000">
                      <a:alpha val="43137"/>
                    </a:srgbClr>
                  </a:outerShdw>
                </a:effectLst>
              </a:rPr>
              <a:t>Situation:</a:t>
            </a:r>
            <a:r>
              <a:rPr lang="en-GB" sz="2000" b="1" dirty="0">
                <a:solidFill>
                  <a:srgbClr val="7030A0"/>
                </a:solidFill>
                <a:effectLst>
                  <a:outerShdw blurRad="38100" dist="38100" dir="2700000" algn="tl">
                    <a:srgbClr val="000000">
                      <a:alpha val="43137"/>
                    </a:srgbClr>
                  </a:outerShdw>
                </a:effectLst>
              </a:rPr>
              <a:t> </a:t>
            </a:r>
            <a:r>
              <a:rPr lang="en-GB" sz="2400" b="1" dirty="0"/>
              <a:t>Where were you? Give specific details</a:t>
            </a:r>
          </a:p>
        </p:txBody>
      </p:sp>
      <p:sp>
        <p:nvSpPr>
          <p:cNvPr id="3" name="Content Placeholder 2">
            <a:extLst>
              <a:ext uri="{FF2B5EF4-FFF2-40B4-BE49-F238E27FC236}">
                <a16:creationId xmlns:a16="http://schemas.microsoft.com/office/drawing/2014/main" id="{2587D8CC-1E4C-4708-A7EA-4EEAAE23D79A}"/>
              </a:ext>
            </a:extLst>
          </p:cNvPr>
          <p:cNvSpPr>
            <a:spLocks noGrp="1"/>
          </p:cNvSpPr>
          <p:nvPr>
            <p:ph idx="1"/>
          </p:nvPr>
        </p:nvSpPr>
        <p:spPr>
          <a:xfrm>
            <a:off x="268355" y="1253331"/>
            <a:ext cx="11565835" cy="4351338"/>
          </a:xfrm>
        </p:spPr>
        <p:txBody>
          <a:bodyPr>
            <a:normAutofit/>
          </a:bodyPr>
          <a:lstStyle/>
          <a:p>
            <a:pPr marL="0" indent="0">
              <a:buNone/>
            </a:pPr>
            <a:r>
              <a:rPr lang="en-GB" sz="18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20205019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381F8-2934-4718-A804-F39897AB9C2D}"/>
              </a:ext>
            </a:extLst>
          </p:cNvPr>
          <p:cNvSpPr>
            <a:spLocks noGrp="1"/>
          </p:cNvSpPr>
          <p:nvPr>
            <p:ph type="title"/>
          </p:nvPr>
        </p:nvSpPr>
        <p:spPr/>
        <p:txBody>
          <a:bodyPr/>
          <a:lstStyle/>
          <a:p>
            <a:r>
              <a:rPr lang="en-GB" b="1" dirty="0">
                <a:solidFill>
                  <a:srgbClr val="7030A0"/>
                </a:solidFill>
                <a:effectLst>
                  <a:outerShdw blurRad="38100" dist="38100" dir="2700000" algn="tl">
                    <a:srgbClr val="000000">
                      <a:alpha val="43137"/>
                    </a:srgbClr>
                  </a:outerShdw>
                </a:effectLst>
              </a:rPr>
              <a:t>Task: </a:t>
            </a:r>
            <a:r>
              <a:rPr lang="en-GB" sz="2000" b="1" dirty="0"/>
              <a:t>What was the challenge/task that you faced? Be specific</a:t>
            </a:r>
            <a:endParaRPr lang="en-GB" b="1" dirty="0">
              <a:solidFill>
                <a:srgbClr val="7030A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5E7A442-61F4-462F-BC60-5E7F91B27BFB}"/>
              </a:ext>
            </a:extLst>
          </p:cNvPr>
          <p:cNvSpPr>
            <a:spLocks noGrp="1"/>
          </p:cNvSpPr>
          <p:nvPr>
            <p:ph idx="1"/>
          </p:nvPr>
        </p:nvSpPr>
        <p:spPr>
          <a:xfrm>
            <a:off x="278296" y="1825625"/>
            <a:ext cx="11476382" cy="4351338"/>
          </a:xfrm>
        </p:spPr>
        <p:txBody>
          <a:bodyPr>
            <a:normAutofit/>
          </a:bodyPr>
          <a:lstStyle/>
          <a:p>
            <a:pPr marL="0" indent="0">
              <a:buNone/>
            </a:pPr>
            <a:r>
              <a:rPr lang="en-GB" sz="18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8164588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ED901-4676-4F8D-BBBD-92459EF48150}"/>
              </a:ext>
            </a:extLst>
          </p:cNvPr>
          <p:cNvSpPr>
            <a:spLocks noGrp="1"/>
          </p:cNvSpPr>
          <p:nvPr>
            <p:ph type="title"/>
          </p:nvPr>
        </p:nvSpPr>
        <p:spPr>
          <a:xfrm>
            <a:off x="135835" y="18255"/>
            <a:ext cx="10515600" cy="1325563"/>
          </a:xfrm>
        </p:spPr>
        <p:txBody>
          <a:bodyPr/>
          <a:lstStyle/>
          <a:p>
            <a:r>
              <a:rPr lang="en-GB" b="1" dirty="0">
                <a:solidFill>
                  <a:srgbClr val="7030A0"/>
                </a:solidFill>
                <a:effectLst>
                  <a:outerShdw blurRad="38100" dist="38100" dir="2700000" algn="tl">
                    <a:srgbClr val="000000">
                      <a:alpha val="43137"/>
                    </a:srgbClr>
                  </a:outerShdw>
                </a:effectLst>
              </a:rPr>
              <a:t>Action:</a:t>
            </a:r>
            <a:r>
              <a:rPr lang="en-GB" sz="2800" b="1" dirty="0"/>
              <a:t> What did you do? Be specific and give details</a:t>
            </a:r>
            <a:r>
              <a:rPr lang="en-GB" b="1" dirty="0">
                <a:solidFill>
                  <a:srgbClr val="7030A0"/>
                </a:solidFill>
                <a:effectLst>
                  <a:outerShdw blurRad="38100" dist="38100" dir="2700000" algn="tl">
                    <a:srgbClr val="000000">
                      <a:alpha val="43137"/>
                    </a:srgbClr>
                  </a:outerShdw>
                </a:effectLst>
              </a:rPr>
              <a:t> </a:t>
            </a:r>
          </a:p>
        </p:txBody>
      </p:sp>
      <p:sp>
        <p:nvSpPr>
          <p:cNvPr id="3" name="Content Placeholder 2">
            <a:extLst>
              <a:ext uri="{FF2B5EF4-FFF2-40B4-BE49-F238E27FC236}">
                <a16:creationId xmlns:a16="http://schemas.microsoft.com/office/drawing/2014/main" id="{91957DD5-B843-47A6-B5B5-E29E527236D9}"/>
              </a:ext>
            </a:extLst>
          </p:cNvPr>
          <p:cNvSpPr>
            <a:spLocks noGrp="1"/>
          </p:cNvSpPr>
          <p:nvPr>
            <p:ph idx="1"/>
          </p:nvPr>
        </p:nvSpPr>
        <p:spPr>
          <a:xfrm>
            <a:off x="291547" y="1253331"/>
            <a:ext cx="11102009" cy="4351338"/>
          </a:xfrm>
        </p:spPr>
        <p:txBody>
          <a:bodyPr>
            <a:normAutofit lnSpcReduction="10000"/>
          </a:bodyPr>
          <a:lstStyle/>
          <a:p>
            <a:pPr marL="0" indent="0">
              <a:buNone/>
            </a:pPr>
            <a:r>
              <a:rPr lang="en-GB" sz="18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3048824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1624" y="811737"/>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6" name="TextBox 5"/>
          <p:cNvSpPr txBox="1"/>
          <p:nvPr/>
        </p:nvSpPr>
        <p:spPr>
          <a:xfrm>
            <a:off x="251791" y="811737"/>
            <a:ext cx="11688418" cy="7017306"/>
          </a:xfrm>
          <a:prstGeom prst="rect">
            <a:avLst/>
          </a:prstGeom>
          <a:noFill/>
        </p:spPr>
        <p:txBody>
          <a:bodyPr wrap="square" rtlCol="0">
            <a:spAutoFit/>
          </a:bodyPr>
          <a:lstStyle/>
          <a:p>
            <a:r>
              <a:rPr lang="en-GB" b="1" dirty="0">
                <a:solidFill>
                  <a:prstClr val="black"/>
                </a:solidFill>
                <a:latin typeface="Calibri"/>
              </a:rPr>
              <a:t>Employers often get hundreds of applications for any job they advertise.</a:t>
            </a:r>
          </a:p>
          <a:p>
            <a:endParaRPr lang="en-GB" b="1" dirty="0">
              <a:solidFill>
                <a:prstClr val="black"/>
              </a:solidFill>
              <a:latin typeface="Calibri"/>
            </a:endParaRPr>
          </a:p>
          <a:p>
            <a:r>
              <a:rPr lang="en-GB" b="1" dirty="0">
                <a:solidFill>
                  <a:prstClr val="black"/>
                </a:solidFill>
                <a:latin typeface="Calibri"/>
              </a:rPr>
              <a:t> </a:t>
            </a:r>
            <a:r>
              <a:rPr lang="en-GB" b="1" u="sng" dirty="0">
                <a:solidFill>
                  <a:prstClr val="black"/>
                </a:solidFill>
                <a:latin typeface="Calibri"/>
              </a:rPr>
              <a:t>This means</a:t>
            </a:r>
            <a:r>
              <a:rPr lang="en-GB" b="1" dirty="0">
                <a:solidFill>
                  <a:prstClr val="black"/>
                </a:solidFill>
                <a:latin typeface="Calibri"/>
              </a:rPr>
              <a:t>…</a:t>
            </a:r>
          </a:p>
          <a:p>
            <a:endParaRPr lang="en-GB" b="1" dirty="0">
              <a:solidFill>
                <a:prstClr val="black"/>
              </a:solidFill>
              <a:latin typeface="Calibri"/>
            </a:endParaRPr>
          </a:p>
          <a:p>
            <a:r>
              <a:rPr lang="en-GB" b="1" dirty="0">
                <a:solidFill>
                  <a:prstClr val="black"/>
                </a:solidFill>
                <a:latin typeface="Calibri"/>
              </a:rPr>
              <a:t> Your CV will be read and assessed by an employer in about 30 seconds.  </a:t>
            </a:r>
          </a:p>
          <a:p>
            <a:endParaRPr lang="en-GB" b="1" dirty="0">
              <a:solidFill>
                <a:prstClr val="black"/>
              </a:solidFill>
              <a:latin typeface="Calibri"/>
            </a:endParaRPr>
          </a:p>
          <a:p>
            <a:r>
              <a:rPr lang="en-GB" b="1" u="sng" dirty="0">
                <a:solidFill>
                  <a:prstClr val="black"/>
                </a:solidFill>
                <a:latin typeface="Calibri"/>
              </a:rPr>
              <a:t>This means</a:t>
            </a:r>
            <a:r>
              <a:rPr lang="en-GB" b="1" dirty="0">
                <a:solidFill>
                  <a:prstClr val="black"/>
                </a:solidFill>
                <a:latin typeface="Calibri"/>
              </a:rPr>
              <a:t>…</a:t>
            </a:r>
          </a:p>
          <a:p>
            <a:endParaRPr lang="en-GB" b="1" dirty="0">
              <a:solidFill>
                <a:prstClr val="black"/>
              </a:solidFill>
              <a:latin typeface="Calibri"/>
            </a:endParaRPr>
          </a:p>
          <a:p>
            <a:r>
              <a:rPr lang="en-GB" b="1" dirty="0">
                <a:solidFill>
                  <a:prstClr val="black"/>
                </a:solidFill>
                <a:latin typeface="Calibri"/>
              </a:rPr>
              <a:t>You have only half a minute to convince the employer to take your application to the next stage</a:t>
            </a:r>
          </a:p>
          <a:p>
            <a:endParaRPr lang="en-GB" b="1" dirty="0">
              <a:solidFill>
                <a:prstClr val="black"/>
              </a:solidFill>
              <a:latin typeface="Calibri"/>
            </a:endParaRPr>
          </a:p>
          <a:p>
            <a:r>
              <a:rPr lang="en-GB" b="1" dirty="0">
                <a:solidFill>
                  <a:prstClr val="black"/>
                </a:solidFill>
              </a:rPr>
              <a:t>While it is a good idea to have a generic CV to use as a template, you can make the profile/experience/skills sections highly relevant to each role. </a:t>
            </a:r>
          </a:p>
          <a:p>
            <a:endParaRPr lang="en-GB" b="1" dirty="0">
              <a:solidFill>
                <a:prstClr val="black"/>
              </a:solidFill>
            </a:endParaRPr>
          </a:p>
          <a:p>
            <a:r>
              <a:rPr lang="en-GB" b="1" dirty="0">
                <a:solidFill>
                  <a:prstClr val="black"/>
                </a:solidFill>
              </a:rPr>
              <a:t>For example, if they ask for specific technical knowledge which you possess, you can really make this stand out.</a:t>
            </a:r>
          </a:p>
          <a:p>
            <a:endParaRPr lang="en-GB" b="1" dirty="0">
              <a:solidFill>
                <a:prstClr val="black"/>
              </a:solidFill>
            </a:endParaRPr>
          </a:p>
          <a:p>
            <a:r>
              <a:rPr lang="en-GB" b="1" dirty="0">
                <a:solidFill>
                  <a:prstClr val="black"/>
                </a:solidFill>
              </a:rPr>
              <a:t>Never, ever be tempted to lie or embellish your skills. </a:t>
            </a:r>
          </a:p>
          <a:p>
            <a:endParaRPr lang="en-GB" b="1" dirty="0">
              <a:solidFill>
                <a:prstClr val="black"/>
              </a:solidFill>
            </a:endParaRPr>
          </a:p>
          <a:p>
            <a:r>
              <a:rPr lang="en-GB" b="1" dirty="0">
                <a:solidFill>
                  <a:prstClr val="black"/>
                </a:solidFill>
              </a:rPr>
              <a:t>The trick is to highlight your strengths, and knowledge and demonstrate what you will bring to the role. </a:t>
            </a:r>
          </a:p>
          <a:p>
            <a:endParaRPr lang="en-GB" b="1" dirty="0">
              <a:solidFill>
                <a:prstClr val="black"/>
              </a:solidFill>
            </a:endParaRPr>
          </a:p>
          <a:p>
            <a:r>
              <a:rPr lang="en-GB" b="1" dirty="0">
                <a:solidFill>
                  <a:prstClr val="black"/>
                </a:solidFill>
              </a:rPr>
              <a:t>You will always be caught in a lie, and this will give you a bad reputation, making your employment prospects rather weak.</a:t>
            </a:r>
          </a:p>
          <a:p>
            <a:endParaRPr lang="en-GB" b="1" dirty="0">
              <a:solidFill>
                <a:prstClr val="black"/>
              </a:solidFill>
            </a:endParaRPr>
          </a:p>
          <a:p>
            <a:endParaRPr lang="en-GB" b="1" dirty="0">
              <a:solidFill>
                <a:prstClr val="black"/>
              </a:solidFill>
            </a:endParaRPr>
          </a:p>
          <a:p>
            <a:endParaRPr lang="en-GB" b="1" dirty="0">
              <a:solidFill>
                <a:prstClr val="black"/>
              </a:solidFill>
            </a:endParaRPr>
          </a:p>
          <a:p>
            <a:endParaRPr lang="en-GB" b="1" dirty="0">
              <a:solidFill>
                <a:prstClr val="black"/>
              </a:solidFill>
              <a:latin typeface="Calibri"/>
            </a:endParaRPr>
          </a:p>
        </p:txBody>
      </p:sp>
      <p:sp>
        <p:nvSpPr>
          <p:cNvPr id="7" name="TextBox 6"/>
          <p:cNvSpPr txBox="1"/>
          <p:nvPr/>
        </p:nvSpPr>
        <p:spPr>
          <a:xfrm>
            <a:off x="-762552" y="181664"/>
            <a:ext cx="4824536" cy="584775"/>
          </a:xfrm>
          <a:prstGeom prst="rect">
            <a:avLst/>
          </a:prstGeom>
          <a:noFill/>
        </p:spPr>
        <p:txBody>
          <a:bodyPr wrap="square" rtlCol="0">
            <a:spAutoFit/>
          </a:bodyPr>
          <a:lstStyle/>
          <a:p>
            <a:pPr algn="ctr"/>
            <a:r>
              <a:rPr lang="en-GB" sz="3200" b="1" dirty="0">
                <a:solidFill>
                  <a:srgbClr val="7030A0"/>
                </a:solidFill>
                <a:effectLst>
                  <a:outerShdw blurRad="38100" dist="38100" dir="2700000" algn="tl">
                    <a:srgbClr val="000000">
                      <a:alpha val="43137"/>
                    </a:srgbClr>
                  </a:outerShdw>
                </a:effectLst>
                <a:latin typeface="Calibri"/>
              </a:rPr>
              <a:t>CV Writing</a:t>
            </a:r>
          </a:p>
        </p:txBody>
      </p:sp>
    </p:spTree>
    <p:extLst>
      <p:ext uri="{BB962C8B-B14F-4D97-AF65-F5344CB8AC3E}">
        <p14:creationId xmlns:p14="http://schemas.microsoft.com/office/powerpoint/2010/main" val="889902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anim calcmode="lin" valueType="num">
                                      <p:cBhvr additive="base">
                                        <p:cTn id="2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6" end="6"/>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anim calcmode="lin" valueType="num">
                                      <p:cBhvr additive="base">
                                        <p:cTn id="2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8" end="8"/>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anim calcmode="lin" valueType="num">
                                      <p:cBhvr additive="base">
                                        <p:cTn id="29"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10" end="10"/>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6">
                                            <p:txEl>
                                              <p:pRg st="12" end="12"/>
                                            </p:txEl>
                                          </p:spTgt>
                                        </p:tgtEl>
                                        <p:attrNameLst>
                                          <p:attrName>style.visibility</p:attrName>
                                        </p:attrNameLst>
                                      </p:cBhvr>
                                      <p:to>
                                        <p:strVal val="visible"/>
                                      </p:to>
                                    </p:set>
                                    <p:anim calcmode="lin" valueType="num">
                                      <p:cBhvr additive="base">
                                        <p:cTn id="33"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6">
                                            <p:txEl>
                                              <p:pRg st="14" end="14"/>
                                            </p:txEl>
                                          </p:spTgt>
                                        </p:tgtEl>
                                        <p:attrNameLst>
                                          <p:attrName>style.visibility</p:attrName>
                                        </p:attrNameLst>
                                      </p:cBhvr>
                                      <p:to>
                                        <p:strVal val="visible"/>
                                      </p:to>
                                    </p:set>
                                    <p:anim calcmode="lin" valueType="num">
                                      <p:cBhvr additive="base">
                                        <p:cTn id="39" dur="500" fill="hold"/>
                                        <p:tgtEl>
                                          <p:spTgt spid="6">
                                            <p:txEl>
                                              <p:pRg st="14" end="1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4" end="14"/>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6">
                                            <p:txEl>
                                              <p:pRg st="16" end="16"/>
                                            </p:txEl>
                                          </p:spTgt>
                                        </p:tgtEl>
                                        <p:attrNameLst>
                                          <p:attrName>style.visibility</p:attrName>
                                        </p:attrNameLst>
                                      </p:cBhvr>
                                      <p:to>
                                        <p:strVal val="visible"/>
                                      </p:to>
                                    </p:set>
                                    <p:anim calcmode="lin" valueType="num">
                                      <p:cBhvr additive="base">
                                        <p:cTn id="43" dur="500" fill="hold"/>
                                        <p:tgtEl>
                                          <p:spTgt spid="6">
                                            <p:txEl>
                                              <p:pRg st="16" end="1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16" end="16"/>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6">
                                            <p:txEl>
                                              <p:pRg st="18" end="18"/>
                                            </p:txEl>
                                          </p:spTgt>
                                        </p:tgtEl>
                                        <p:attrNameLst>
                                          <p:attrName>style.visibility</p:attrName>
                                        </p:attrNameLst>
                                      </p:cBhvr>
                                      <p:to>
                                        <p:strVal val="visible"/>
                                      </p:to>
                                    </p:set>
                                    <p:anim calcmode="lin" valueType="num">
                                      <p:cBhvr additive="base">
                                        <p:cTn id="47" dur="500" fill="hold"/>
                                        <p:tgtEl>
                                          <p:spTgt spid="6">
                                            <p:txEl>
                                              <p:pRg st="18" end="1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18" end="1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0D101-7E08-4532-9436-65F02654CE19}"/>
              </a:ext>
            </a:extLst>
          </p:cNvPr>
          <p:cNvSpPr>
            <a:spLocks noGrp="1"/>
          </p:cNvSpPr>
          <p:nvPr>
            <p:ph type="title"/>
          </p:nvPr>
        </p:nvSpPr>
        <p:spPr/>
        <p:txBody>
          <a:bodyPr/>
          <a:lstStyle/>
          <a:p>
            <a:r>
              <a:rPr lang="en-GB" b="1" dirty="0">
                <a:solidFill>
                  <a:srgbClr val="7030A0"/>
                </a:solidFill>
                <a:effectLst>
                  <a:outerShdw blurRad="38100" dist="38100" dir="2700000" algn="tl">
                    <a:srgbClr val="000000">
                      <a:alpha val="43137"/>
                    </a:srgbClr>
                  </a:outerShdw>
                </a:effectLst>
              </a:rPr>
              <a:t>Result: </a:t>
            </a:r>
            <a:r>
              <a:rPr lang="en-GB" sz="2400" b="1" dirty="0"/>
              <a:t>What did you do to solve problem? What did you learn from the challenge/task? What would you now do (differently?) as a result of what you did?</a:t>
            </a:r>
            <a:endParaRPr lang="en-GB" b="1" dirty="0">
              <a:solidFill>
                <a:srgbClr val="7030A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8ED86ACE-C807-45AD-9AF1-F1174CB83564}"/>
              </a:ext>
            </a:extLst>
          </p:cNvPr>
          <p:cNvSpPr>
            <a:spLocks noGrp="1"/>
          </p:cNvSpPr>
          <p:nvPr>
            <p:ph idx="1"/>
          </p:nvPr>
        </p:nvSpPr>
        <p:spPr/>
        <p:txBody>
          <a:bodyPr>
            <a:normAutofit/>
          </a:bodyPr>
          <a:lstStyle/>
          <a:p>
            <a:pPr marL="0" indent="0">
              <a:buNone/>
            </a:pPr>
            <a:r>
              <a:rPr lang="en-GB" sz="18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6346759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663D2-A1E0-459A-A35D-6834F076F28E}"/>
              </a:ext>
            </a:extLst>
          </p:cNvPr>
          <p:cNvSpPr>
            <a:spLocks noGrp="1"/>
          </p:cNvSpPr>
          <p:nvPr>
            <p:ph type="title"/>
          </p:nvPr>
        </p:nvSpPr>
        <p:spPr/>
        <p:txBody>
          <a:bodyPr/>
          <a:lstStyle/>
          <a:p>
            <a:r>
              <a:rPr lang="en-GB" b="1" dirty="0">
                <a:solidFill>
                  <a:srgbClr val="7030A0"/>
                </a:solidFill>
                <a:effectLst>
                  <a:outerShdw blurRad="38100" dist="38100" dir="2700000" algn="tl">
                    <a:srgbClr val="000000">
                      <a:alpha val="43137"/>
                    </a:srgbClr>
                  </a:outerShdw>
                </a:effectLst>
              </a:rPr>
              <a:t>How to interview like a boss</a:t>
            </a:r>
            <a:br>
              <a:rPr lang="en-GB" b="1" dirty="0">
                <a:solidFill>
                  <a:srgbClr val="7030A0"/>
                </a:solidFill>
                <a:effectLst>
                  <a:outerShdw blurRad="38100" dist="38100" dir="2700000" algn="tl">
                    <a:srgbClr val="000000">
                      <a:alpha val="43137"/>
                    </a:srgbClr>
                  </a:outerShdw>
                </a:effectLst>
              </a:rPr>
            </a:br>
            <a:r>
              <a:rPr lang="en-GB" b="1" dirty="0">
                <a:effectLst>
                  <a:outerShdw blurRad="38100" dist="38100" dir="2700000" algn="tl">
                    <a:srgbClr val="000000">
                      <a:alpha val="43137"/>
                    </a:srgbClr>
                  </a:outerShdw>
                </a:effectLst>
              </a:rPr>
              <a:t>Watch the video</a:t>
            </a:r>
            <a:endParaRPr lang="en-GB" b="1" dirty="0">
              <a:solidFill>
                <a:srgbClr val="7030A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2C21A631-45EE-4707-BBFF-BC0658885456}"/>
              </a:ext>
            </a:extLst>
          </p:cNvPr>
          <p:cNvSpPr>
            <a:spLocks noGrp="1"/>
          </p:cNvSpPr>
          <p:nvPr>
            <p:ph idx="1"/>
          </p:nvPr>
        </p:nvSpPr>
        <p:spPr/>
        <p:txBody>
          <a:bodyPr>
            <a:normAutofit lnSpcReduction="10000"/>
          </a:bodyPr>
          <a:lstStyle/>
          <a:p>
            <a:pPr marL="0" indent="0">
              <a:buNone/>
            </a:pPr>
            <a:r>
              <a:rPr lang="en-GB" dirty="0">
                <a:hlinkClick r:id="rId2"/>
              </a:rPr>
              <a:t>https://cdn.unifrog.org/video/w2l3bc4d01/360.mp4</a:t>
            </a:r>
            <a:endParaRPr lang="en-GB" dirty="0"/>
          </a:p>
          <a:p>
            <a:pPr marL="0" indent="0">
              <a:buNone/>
            </a:pPr>
            <a:r>
              <a:rPr lang="en-GB" dirty="0"/>
              <a:t>How to prepare for a job or apprenticeship interview</a:t>
            </a:r>
          </a:p>
          <a:p>
            <a:pPr marL="0" indent="0">
              <a:buNone/>
            </a:pPr>
            <a:endParaRPr lang="en-GB" dirty="0"/>
          </a:p>
          <a:p>
            <a:pPr marL="0" indent="0">
              <a:buNone/>
            </a:pPr>
            <a:r>
              <a:rPr lang="en-GB" b="1" dirty="0"/>
              <a:t>PREPARE, PREPARE, PREPARE!!</a:t>
            </a:r>
          </a:p>
          <a:p>
            <a:pPr marL="514350" indent="-514350">
              <a:buAutoNum type="arabicPeriod"/>
            </a:pPr>
            <a:r>
              <a:rPr lang="en-GB" dirty="0"/>
              <a:t>Research the employer</a:t>
            </a:r>
          </a:p>
          <a:p>
            <a:pPr marL="514350" indent="-514350">
              <a:buAutoNum type="arabicPeriod"/>
            </a:pPr>
            <a:r>
              <a:rPr lang="en-GB" dirty="0"/>
              <a:t>Find out what they are looking for</a:t>
            </a:r>
          </a:p>
          <a:p>
            <a:pPr marL="514350" indent="-514350">
              <a:buAutoNum type="arabicPeriod"/>
            </a:pPr>
            <a:r>
              <a:rPr lang="en-GB" dirty="0"/>
              <a:t>Prove you are the perfect match</a:t>
            </a:r>
          </a:p>
          <a:p>
            <a:pPr marL="514350" indent="-514350">
              <a:buAutoNum type="arabicPeriod"/>
            </a:pPr>
            <a:r>
              <a:rPr lang="en-GB" dirty="0"/>
              <a:t>Prepare your answers to the questions (see list below)</a:t>
            </a:r>
          </a:p>
          <a:p>
            <a:pPr marL="514350" indent="-514350">
              <a:buAutoNum type="arabicPeriod"/>
            </a:pPr>
            <a:r>
              <a:rPr lang="en-GB" dirty="0"/>
              <a:t>Ask any questions of your own</a:t>
            </a:r>
          </a:p>
        </p:txBody>
      </p:sp>
    </p:spTree>
    <p:extLst>
      <p:ext uri="{BB962C8B-B14F-4D97-AF65-F5344CB8AC3E}">
        <p14:creationId xmlns:p14="http://schemas.microsoft.com/office/powerpoint/2010/main" val="30071807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5F818-D5CB-45F6-875E-F7D502AD3390}"/>
              </a:ext>
            </a:extLst>
          </p:cNvPr>
          <p:cNvSpPr>
            <a:spLocks noGrp="1"/>
          </p:cNvSpPr>
          <p:nvPr>
            <p:ph type="title"/>
          </p:nvPr>
        </p:nvSpPr>
        <p:spPr>
          <a:xfrm>
            <a:off x="-92765" y="-342900"/>
            <a:ext cx="12404035" cy="1325563"/>
          </a:xfrm>
        </p:spPr>
        <p:txBody>
          <a:bodyPr/>
          <a:lstStyle/>
          <a:p>
            <a:r>
              <a:rPr lang="en-GB" sz="3600" b="1" dirty="0">
                <a:solidFill>
                  <a:srgbClr val="7030A0"/>
                </a:solidFill>
                <a:effectLst>
                  <a:outerShdw blurRad="38100" dist="38100" dir="2700000" algn="tl">
                    <a:srgbClr val="000000">
                      <a:alpha val="43137"/>
                    </a:srgbClr>
                  </a:outerShdw>
                </a:effectLst>
              </a:rPr>
              <a:t>Interview questions preparation. </a:t>
            </a:r>
            <a:r>
              <a:rPr lang="en-GB" sz="1800" b="1" dirty="0"/>
              <a:t>Use the following pages in the booklet to plan your responses</a:t>
            </a:r>
            <a:endParaRPr lang="en-GB" sz="1800" b="1" dirty="0">
              <a:effectLst>
                <a:outerShdw blurRad="38100" dist="38100" dir="2700000" algn="tl">
                  <a:srgbClr val="000000">
                    <a:alpha val="43137"/>
                  </a:srgbClr>
                </a:outerShdw>
              </a:effectLst>
            </a:endParaRPr>
          </a:p>
        </p:txBody>
      </p:sp>
      <p:pic>
        <p:nvPicPr>
          <p:cNvPr id="5" name="Picture 4">
            <a:extLst>
              <a:ext uri="{FF2B5EF4-FFF2-40B4-BE49-F238E27FC236}">
                <a16:creationId xmlns:a16="http://schemas.microsoft.com/office/drawing/2014/main" id="{A605944E-5D04-4122-AB11-62473FA46CBC}"/>
              </a:ext>
            </a:extLst>
          </p:cNvPr>
          <p:cNvPicPr>
            <a:picLocks noChangeAspect="1"/>
          </p:cNvPicPr>
          <p:nvPr/>
        </p:nvPicPr>
        <p:blipFill>
          <a:blip r:embed="rId2"/>
          <a:stretch>
            <a:fillRect/>
          </a:stretch>
        </p:blipFill>
        <p:spPr>
          <a:xfrm>
            <a:off x="728869" y="611257"/>
            <a:ext cx="10511681" cy="6379007"/>
          </a:xfrm>
          <a:prstGeom prst="rect">
            <a:avLst/>
          </a:prstGeom>
          <a:ln>
            <a:solidFill>
              <a:schemeClr val="tx1"/>
            </a:solidFill>
          </a:ln>
        </p:spPr>
      </p:pic>
    </p:spTree>
    <p:extLst>
      <p:ext uri="{BB962C8B-B14F-4D97-AF65-F5344CB8AC3E}">
        <p14:creationId xmlns:p14="http://schemas.microsoft.com/office/powerpoint/2010/main" val="8854951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5F818-D5CB-45F6-875E-F7D502AD3390}"/>
              </a:ext>
            </a:extLst>
          </p:cNvPr>
          <p:cNvSpPr>
            <a:spLocks noGrp="1"/>
          </p:cNvSpPr>
          <p:nvPr>
            <p:ph type="title"/>
          </p:nvPr>
        </p:nvSpPr>
        <p:spPr>
          <a:xfrm>
            <a:off x="149086" y="-342900"/>
            <a:ext cx="11897139" cy="1325563"/>
          </a:xfrm>
        </p:spPr>
        <p:txBody>
          <a:bodyPr/>
          <a:lstStyle/>
          <a:p>
            <a:r>
              <a:rPr lang="en-GB" b="1" dirty="0">
                <a:solidFill>
                  <a:srgbClr val="7030A0"/>
                </a:solidFill>
                <a:effectLst>
                  <a:outerShdw blurRad="38100" dist="38100" dir="2700000" algn="tl">
                    <a:srgbClr val="000000">
                      <a:alpha val="43137"/>
                    </a:srgbClr>
                  </a:outerShdw>
                </a:effectLst>
              </a:rPr>
              <a:t>Interview questions preparation. </a:t>
            </a:r>
            <a:r>
              <a:rPr lang="en-GB" sz="2000" dirty="0">
                <a:solidFill>
                  <a:srgbClr val="7030A0"/>
                </a:solidFill>
              </a:rPr>
              <a:t>Use this booklet to plan your responses</a:t>
            </a:r>
            <a:endParaRPr lang="en-GB" b="1" dirty="0">
              <a:solidFill>
                <a:srgbClr val="7030A0"/>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01328D28-755F-42EC-90AD-2E03C6302B77}"/>
              </a:ext>
            </a:extLst>
          </p:cNvPr>
          <p:cNvSpPr txBox="1"/>
          <p:nvPr/>
        </p:nvSpPr>
        <p:spPr>
          <a:xfrm>
            <a:off x="145774" y="624855"/>
            <a:ext cx="11767929" cy="6463308"/>
          </a:xfrm>
          <a:prstGeom prst="rect">
            <a:avLst/>
          </a:prstGeom>
          <a:noFill/>
        </p:spPr>
        <p:txBody>
          <a:bodyPr wrap="square" rtlCol="0">
            <a:spAutoFit/>
          </a:bodyPr>
          <a:lstStyle/>
          <a:p>
            <a:r>
              <a:rPr lang="en-GB" b="1" dirty="0"/>
              <a:t>You will be asked the following questions during your ‘mock’ interview on Work Ready Day.  Please use this Sheet to prepare your answers.</a:t>
            </a:r>
          </a:p>
          <a:p>
            <a:endParaRPr lang="en-GB" b="1" dirty="0"/>
          </a:p>
          <a:p>
            <a:r>
              <a:rPr lang="en-GB" dirty="0"/>
              <a:t>1</a:t>
            </a:r>
            <a:r>
              <a:rPr lang="en-GB" b="1" dirty="0"/>
              <a:t>.Tell me about yourself.</a:t>
            </a:r>
          </a:p>
          <a:p>
            <a:endParaRPr lang="en-GB" b="1" dirty="0"/>
          </a:p>
          <a:p>
            <a:r>
              <a:rPr lang="en-GB" dirty="0"/>
              <a:t>Don’t be tempted to tell your life story! Concentrate on your education, part time job and skills, and be to the point with your answers. You need to come across as the person the interviewer wants to employ. Try to find the balance between shy and arrogant.</a:t>
            </a:r>
          </a:p>
          <a:p>
            <a:r>
              <a:rPr lang="en-GB"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endParaRPr lang="en-GB" dirty="0"/>
          </a:p>
          <a:p>
            <a:r>
              <a:rPr lang="en-GB" dirty="0"/>
              <a:t> </a:t>
            </a:r>
          </a:p>
        </p:txBody>
      </p:sp>
    </p:spTree>
    <p:extLst>
      <p:ext uri="{BB962C8B-B14F-4D97-AF65-F5344CB8AC3E}">
        <p14:creationId xmlns:p14="http://schemas.microsoft.com/office/powerpoint/2010/main" val="36928084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5F818-D5CB-45F6-875E-F7D502AD3390}"/>
              </a:ext>
            </a:extLst>
          </p:cNvPr>
          <p:cNvSpPr>
            <a:spLocks noGrp="1"/>
          </p:cNvSpPr>
          <p:nvPr>
            <p:ph type="title"/>
          </p:nvPr>
        </p:nvSpPr>
        <p:spPr>
          <a:xfrm>
            <a:off x="149086" y="-342900"/>
            <a:ext cx="11897139" cy="1325563"/>
          </a:xfrm>
        </p:spPr>
        <p:txBody>
          <a:bodyPr/>
          <a:lstStyle/>
          <a:p>
            <a:r>
              <a:rPr lang="en-GB" b="1" dirty="0">
                <a:solidFill>
                  <a:srgbClr val="7030A0"/>
                </a:solidFill>
                <a:effectLst>
                  <a:outerShdw blurRad="38100" dist="38100" dir="2700000" algn="tl">
                    <a:srgbClr val="000000">
                      <a:alpha val="43137"/>
                    </a:srgbClr>
                  </a:outerShdw>
                </a:effectLst>
              </a:rPr>
              <a:t>Interview questions preparation. </a:t>
            </a:r>
            <a:r>
              <a:rPr lang="en-GB" sz="2000" dirty="0">
                <a:solidFill>
                  <a:srgbClr val="7030A0"/>
                </a:solidFill>
              </a:rPr>
              <a:t>Use this booklet to plan your responses</a:t>
            </a:r>
            <a:endParaRPr lang="en-GB" b="1" dirty="0">
              <a:solidFill>
                <a:srgbClr val="7030A0"/>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01328D28-755F-42EC-90AD-2E03C6302B77}"/>
              </a:ext>
            </a:extLst>
          </p:cNvPr>
          <p:cNvSpPr txBox="1"/>
          <p:nvPr/>
        </p:nvSpPr>
        <p:spPr>
          <a:xfrm>
            <a:off x="145774" y="624855"/>
            <a:ext cx="11767929" cy="6463308"/>
          </a:xfrm>
          <a:prstGeom prst="rect">
            <a:avLst/>
          </a:prstGeom>
          <a:noFill/>
        </p:spPr>
        <p:txBody>
          <a:bodyPr wrap="square" rtlCol="0">
            <a:spAutoFit/>
          </a:bodyPr>
          <a:lstStyle/>
          <a:p>
            <a:endParaRPr lang="en-GB" b="1" dirty="0"/>
          </a:p>
          <a:p>
            <a:r>
              <a:rPr lang="en-GB" b="1" dirty="0"/>
              <a:t>2. Today you are applying for the position of _________ what can you tell me about this position?</a:t>
            </a:r>
          </a:p>
          <a:p>
            <a:r>
              <a:rPr lang="en-GB" dirty="0"/>
              <a:t>This question will demonstrate that you have done some preparation. For example, if you applying to become a chef, research their main duties, qualifications needed etc.</a:t>
            </a:r>
          </a:p>
          <a:p>
            <a:r>
              <a:rPr lang="en-GB"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endParaRPr lang="en-GB" dirty="0"/>
          </a:p>
          <a:p>
            <a:r>
              <a:rPr lang="en-GB" dirty="0"/>
              <a:t> </a:t>
            </a:r>
          </a:p>
        </p:txBody>
      </p:sp>
    </p:spTree>
    <p:extLst>
      <p:ext uri="{BB962C8B-B14F-4D97-AF65-F5344CB8AC3E}">
        <p14:creationId xmlns:p14="http://schemas.microsoft.com/office/powerpoint/2010/main" val="27416318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5F818-D5CB-45F6-875E-F7D502AD3390}"/>
              </a:ext>
            </a:extLst>
          </p:cNvPr>
          <p:cNvSpPr>
            <a:spLocks noGrp="1"/>
          </p:cNvSpPr>
          <p:nvPr>
            <p:ph type="title"/>
          </p:nvPr>
        </p:nvSpPr>
        <p:spPr>
          <a:xfrm>
            <a:off x="149086" y="-342900"/>
            <a:ext cx="11897139" cy="1325563"/>
          </a:xfrm>
        </p:spPr>
        <p:txBody>
          <a:bodyPr/>
          <a:lstStyle/>
          <a:p>
            <a:r>
              <a:rPr lang="en-GB" b="1" dirty="0">
                <a:solidFill>
                  <a:srgbClr val="7030A0"/>
                </a:solidFill>
                <a:effectLst>
                  <a:outerShdw blurRad="38100" dist="38100" dir="2700000" algn="tl">
                    <a:srgbClr val="000000">
                      <a:alpha val="43137"/>
                    </a:srgbClr>
                  </a:outerShdw>
                </a:effectLst>
              </a:rPr>
              <a:t>Interview questions preparation. </a:t>
            </a:r>
            <a:r>
              <a:rPr lang="en-GB" sz="2000" dirty="0">
                <a:solidFill>
                  <a:srgbClr val="7030A0"/>
                </a:solidFill>
              </a:rPr>
              <a:t>Use this booklet to plan your responses</a:t>
            </a:r>
            <a:endParaRPr lang="en-GB" b="1" dirty="0">
              <a:solidFill>
                <a:srgbClr val="7030A0"/>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01328D28-755F-42EC-90AD-2E03C6302B77}"/>
              </a:ext>
            </a:extLst>
          </p:cNvPr>
          <p:cNvSpPr txBox="1"/>
          <p:nvPr/>
        </p:nvSpPr>
        <p:spPr>
          <a:xfrm>
            <a:off x="145774" y="624855"/>
            <a:ext cx="11767929" cy="6463308"/>
          </a:xfrm>
          <a:prstGeom prst="rect">
            <a:avLst/>
          </a:prstGeom>
          <a:noFill/>
        </p:spPr>
        <p:txBody>
          <a:bodyPr wrap="square" rtlCol="0">
            <a:spAutoFit/>
          </a:bodyPr>
          <a:lstStyle/>
          <a:p>
            <a:endParaRPr lang="en-GB" b="1" dirty="0"/>
          </a:p>
          <a:p>
            <a:r>
              <a:rPr lang="en-GB" b="1" dirty="0"/>
              <a:t>3. What subjects interest you at school and tell me why?</a:t>
            </a:r>
          </a:p>
          <a:p>
            <a:r>
              <a:rPr lang="en-GB" dirty="0"/>
              <a:t>Link this answer to a subject/s you know the employer is looking for.</a:t>
            </a:r>
          </a:p>
          <a:p>
            <a:r>
              <a:rPr lang="en-GB" dirty="0"/>
              <a:t> 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endParaRPr lang="en-GB" dirty="0"/>
          </a:p>
          <a:p>
            <a:r>
              <a:rPr lang="en-GB" dirty="0"/>
              <a:t> </a:t>
            </a:r>
          </a:p>
        </p:txBody>
      </p:sp>
    </p:spTree>
    <p:extLst>
      <p:ext uri="{BB962C8B-B14F-4D97-AF65-F5344CB8AC3E}">
        <p14:creationId xmlns:p14="http://schemas.microsoft.com/office/powerpoint/2010/main" val="12431152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5F818-D5CB-45F6-875E-F7D502AD3390}"/>
              </a:ext>
            </a:extLst>
          </p:cNvPr>
          <p:cNvSpPr>
            <a:spLocks noGrp="1"/>
          </p:cNvSpPr>
          <p:nvPr>
            <p:ph type="title"/>
          </p:nvPr>
        </p:nvSpPr>
        <p:spPr>
          <a:xfrm>
            <a:off x="149086" y="-342900"/>
            <a:ext cx="11897139" cy="1325563"/>
          </a:xfrm>
        </p:spPr>
        <p:txBody>
          <a:bodyPr/>
          <a:lstStyle/>
          <a:p>
            <a:r>
              <a:rPr lang="en-GB" b="1" dirty="0">
                <a:solidFill>
                  <a:srgbClr val="7030A0"/>
                </a:solidFill>
                <a:effectLst>
                  <a:outerShdw blurRad="38100" dist="38100" dir="2700000" algn="tl">
                    <a:srgbClr val="000000">
                      <a:alpha val="43137"/>
                    </a:srgbClr>
                  </a:outerShdw>
                </a:effectLst>
              </a:rPr>
              <a:t>Interview questions preparation. </a:t>
            </a:r>
            <a:r>
              <a:rPr lang="en-GB" sz="2000" dirty="0">
                <a:solidFill>
                  <a:srgbClr val="7030A0"/>
                </a:solidFill>
              </a:rPr>
              <a:t>Use this booklet to plan your responses</a:t>
            </a:r>
            <a:endParaRPr lang="en-GB" b="1" dirty="0">
              <a:solidFill>
                <a:srgbClr val="7030A0"/>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01328D28-755F-42EC-90AD-2E03C6302B77}"/>
              </a:ext>
            </a:extLst>
          </p:cNvPr>
          <p:cNvSpPr txBox="1"/>
          <p:nvPr/>
        </p:nvSpPr>
        <p:spPr>
          <a:xfrm>
            <a:off x="145774" y="624855"/>
            <a:ext cx="11767929" cy="7017306"/>
          </a:xfrm>
          <a:prstGeom prst="rect">
            <a:avLst/>
          </a:prstGeom>
          <a:noFill/>
        </p:spPr>
        <p:txBody>
          <a:bodyPr wrap="square" rtlCol="0">
            <a:spAutoFit/>
          </a:bodyPr>
          <a:lstStyle/>
          <a:p>
            <a:endParaRPr lang="en-GB" b="1" dirty="0"/>
          </a:p>
          <a:p>
            <a:endParaRPr lang="en-GB" dirty="0"/>
          </a:p>
          <a:p>
            <a:r>
              <a:rPr lang="en-GB" b="1" dirty="0"/>
              <a:t>4. Describe a situation where you worked in a team and what was your role?	</a:t>
            </a:r>
          </a:p>
          <a:p>
            <a:r>
              <a:rPr lang="en-GB" dirty="0"/>
              <a:t>Tell them what you were responsible for, what you had to do and the positive end </a:t>
            </a:r>
          </a:p>
          <a:p>
            <a:r>
              <a:rPr lang="en-GB" dirty="0"/>
              <a:t>result.</a:t>
            </a:r>
          </a:p>
          <a:p>
            <a:r>
              <a:rPr lang="en-GB" dirty="0"/>
              <a:t>		 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endParaRPr lang="en-GB" dirty="0"/>
          </a:p>
          <a:p>
            <a:r>
              <a:rPr lang="en-GB" dirty="0"/>
              <a:t> </a:t>
            </a:r>
          </a:p>
        </p:txBody>
      </p:sp>
    </p:spTree>
    <p:extLst>
      <p:ext uri="{BB962C8B-B14F-4D97-AF65-F5344CB8AC3E}">
        <p14:creationId xmlns:p14="http://schemas.microsoft.com/office/powerpoint/2010/main" val="303148318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5F818-D5CB-45F6-875E-F7D502AD3390}"/>
              </a:ext>
            </a:extLst>
          </p:cNvPr>
          <p:cNvSpPr>
            <a:spLocks noGrp="1"/>
          </p:cNvSpPr>
          <p:nvPr>
            <p:ph type="title"/>
          </p:nvPr>
        </p:nvSpPr>
        <p:spPr>
          <a:xfrm>
            <a:off x="149086" y="-342900"/>
            <a:ext cx="11897139" cy="1325563"/>
          </a:xfrm>
        </p:spPr>
        <p:txBody>
          <a:bodyPr/>
          <a:lstStyle/>
          <a:p>
            <a:r>
              <a:rPr lang="en-GB" b="1" dirty="0">
                <a:solidFill>
                  <a:srgbClr val="7030A0"/>
                </a:solidFill>
                <a:effectLst>
                  <a:outerShdw blurRad="38100" dist="38100" dir="2700000" algn="tl">
                    <a:srgbClr val="000000">
                      <a:alpha val="43137"/>
                    </a:srgbClr>
                  </a:outerShdw>
                </a:effectLst>
              </a:rPr>
              <a:t>Interview questions preparation. </a:t>
            </a:r>
            <a:r>
              <a:rPr lang="en-GB" sz="2000" dirty="0">
                <a:solidFill>
                  <a:srgbClr val="7030A0"/>
                </a:solidFill>
              </a:rPr>
              <a:t>Use this booklet to plan your responses</a:t>
            </a:r>
            <a:endParaRPr lang="en-GB" b="1" dirty="0">
              <a:solidFill>
                <a:srgbClr val="7030A0"/>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01328D28-755F-42EC-90AD-2E03C6302B77}"/>
              </a:ext>
            </a:extLst>
          </p:cNvPr>
          <p:cNvSpPr txBox="1"/>
          <p:nvPr/>
        </p:nvSpPr>
        <p:spPr>
          <a:xfrm>
            <a:off x="145774" y="624855"/>
            <a:ext cx="11767929" cy="6463308"/>
          </a:xfrm>
          <a:prstGeom prst="rect">
            <a:avLst/>
          </a:prstGeom>
          <a:noFill/>
        </p:spPr>
        <p:txBody>
          <a:bodyPr wrap="square" rtlCol="0">
            <a:spAutoFit/>
          </a:bodyPr>
          <a:lstStyle/>
          <a:p>
            <a:endParaRPr lang="en-GB" dirty="0"/>
          </a:p>
          <a:p>
            <a:r>
              <a:rPr lang="en-GB" b="1" dirty="0"/>
              <a:t>5. Do you have any questions?</a:t>
            </a:r>
          </a:p>
          <a:p>
            <a:r>
              <a:rPr lang="en-GB" dirty="0"/>
              <a:t>Don’t answer with just one word. Don’t be scared to seek clarification if you haven’t understood something that has been said.</a:t>
            </a:r>
          </a:p>
          <a:p>
            <a:r>
              <a:rPr lang="en-GB"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endParaRPr lang="en-GB" dirty="0"/>
          </a:p>
          <a:p>
            <a:r>
              <a:rPr lang="en-GB" dirty="0"/>
              <a:t> </a:t>
            </a:r>
          </a:p>
        </p:txBody>
      </p:sp>
    </p:spTree>
    <p:extLst>
      <p:ext uri="{BB962C8B-B14F-4D97-AF65-F5344CB8AC3E}">
        <p14:creationId xmlns:p14="http://schemas.microsoft.com/office/powerpoint/2010/main" val="21325676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C02CA13-34B7-4082-B14B-CBA97A53FCD8}"/>
              </a:ext>
            </a:extLst>
          </p:cNvPr>
          <p:cNvPicPr>
            <a:picLocks noChangeAspect="1"/>
          </p:cNvPicPr>
          <p:nvPr/>
        </p:nvPicPr>
        <p:blipFill>
          <a:blip r:embed="rId2"/>
          <a:stretch>
            <a:fillRect/>
          </a:stretch>
        </p:blipFill>
        <p:spPr>
          <a:xfrm>
            <a:off x="2024269" y="100727"/>
            <a:ext cx="9848851" cy="6912267"/>
          </a:xfrm>
          <a:prstGeom prst="rect">
            <a:avLst/>
          </a:prstGeom>
        </p:spPr>
      </p:pic>
      <p:pic>
        <p:nvPicPr>
          <p:cNvPr id="2" name="Picture 1">
            <a:extLst>
              <a:ext uri="{FF2B5EF4-FFF2-40B4-BE49-F238E27FC236}">
                <a16:creationId xmlns:a16="http://schemas.microsoft.com/office/drawing/2014/main" id="{C2E913E7-7A46-4BA4-80F4-B08A67F8D6E8}"/>
              </a:ext>
            </a:extLst>
          </p:cNvPr>
          <p:cNvPicPr>
            <a:picLocks noChangeAspect="1"/>
          </p:cNvPicPr>
          <p:nvPr/>
        </p:nvPicPr>
        <p:blipFill>
          <a:blip r:embed="rId3"/>
          <a:stretch>
            <a:fillRect/>
          </a:stretch>
        </p:blipFill>
        <p:spPr>
          <a:xfrm>
            <a:off x="214987" y="454879"/>
            <a:ext cx="2017951" cy="804742"/>
          </a:xfrm>
          <a:prstGeom prst="rect">
            <a:avLst/>
          </a:prstGeom>
        </p:spPr>
      </p:pic>
    </p:spTree>
    <p:extLst>
      <p:ext uri="{BB962C8B-B14F-4D97-AF65-F5344CB8AC3E}">
        <p14:creationId xmlns:p14="http://schemas.microsoft.com/office/powerpoint/2010/main" val="37641722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F903FB0-2D1C-4D69-95DB-1EC0F2C08F26}"/>
              </a:ext>
            </a:extLst>
          </p:cNvPr>
          <p:cNvPicPr>
            <a:picLocks noChangeAspect="1"/>
          </p:cNvPicPr>
          <p:nvPr/>
        </p:nvPicPr>
        <p:blipFill>
          <a:blip r:embed="rId2"/>
          <a:stretch>
            <a:fillRect/>
          </a:stretch>
        </p:blipFill>
        <p:spPr>
          <a:xfrm>
            <a:off x="2486024" y="0"/>
            <a:ext cx="9329738" cy="6657975"/>
          </a:xfrm>
          <a:prstGeom prst="rect">
            <a:avLst/>
          </a:prstGeom>
        </p:spPr>
      </p:pic>
      <p:pic>
        <p:nvPicPr>
          <p:cNvPr id="2" name="Picture 1">
            <a:extLst>
              <a:ext uri="{FF2B5EF4-FFF2-40B4-BE49-F238E27FC236}">
                <a16:creationId xmlns:a16="http://schemas.microsoft.com/office/drawing/2014/main" id="{DAC7FF34-A330-4E64-86DC-3C478D3280C1}"/>
              </a:ext>
            </a:extLst>
          </p:cNvPr>
          <p:cNvPicPr>
            <a:picLocks noChangeAspect="1"/>
          </p:cNvPicPr>
          <p:nvPr/>
        </p:nvPicPr>
        <p:blipFill>
          <a:blip r:embed="rId3"/>
          <a:stretch>
            <a:fillRect/>
          </a:stretch>
        </p:blipFill>
        <p:spPr>
          <a:xfrm>
            <a:off x="229274" y="426304"/>
            <a:ext cx="2017951" cy="804742"/>
          </a:xfrm>
          <a:prstGeom prst="rect">
            <a:avLst/>
          </a:prstGeom>
        </p:spPr>
      </p:pic>
    </p:spTree>
    <p:extLst>
      <p:ext uri="{BB962C8B-B14F-4D97-AF65-F5344CB8AC3E}">
        <p14:creationId xmlns:p14="http://schemas.microsoft.com/office/powerpoint/2010/main" val="1765632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3592" y="1628800"/>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7" name="TextBox 6"/>
          <p:cNvSpPr txBox="1"/>
          <p:nvPr/>
        </p:nvSpPr>
        <p:spPr>
          <a:xfrm>
            <a:off x="489451" y="1197327"/>
            <a:ext cx="11357113" cy="5355312"/>
          </a:xfrm>
          <a:prstGeom prst="rect">
            <a:avLst/>
          </a:prstGeom>
          <a:noFill/>
        </p:spPr>
        <p:txBody>
          <a:bodyPr wrap="square" rtlCol="0">
            <a:spAutoFit/>
          </a:bodyPr>
          <a:lstStyle/>
          <a:p>
            <a:r>
              <a:rPr lang="en-GB" b="1" dirty="0">
                <a:solidFill>
                  <a:prstClr val="black"/>
                </a:solidFill>
                <a:latin typeface="Calibri"/>
              </a:rPr>
              <a:t>No two jobs are exactly the same so you should adapt your CV accordingly to reflect the requirements of each job you apply for.</a:t>
            </a:r>
          </a:p>
          <a:p>
            <a:endParaRPr lang="en-GB" b="1" dirty="0">
              <a:solidFill>
                <a:prstClr val="black"/>
              </a:solidFill>
              <a:latin typeface="Calibri"/>
            </a:endParaRPr>
          </a:p>
          <a:p>
            <a:r>
              <a:rPr lang="en-GB" b="1" dirty="0">
                <a:solidFill>
                  <a:prstClr val="black"/>
                </a:solidFill>
                <a:latin typeface="Calibri"/>
              </a:rPr>
              <a:t>When a job advert catches your eye, don’t rush in and send your CV straight over in an attempt to beat the competition with speed.</a:t>
            </a:r>
          </a:p>
          <a:p>
            <a:endParaRPr lang="en-GB" b="1" dirty="0">
              <a:solidFill>
                <a:prstClr val="black"/>
              </a:solidFill>
              <a:latin typeface="Calibri"/>
            </a:endParaRPr>
          </a:p>
          <a:p>
            <a:r>
              <a:rPr lang="en-GB" b="1" dirty="0">
                <a:solidFill>
                  <a:prstClr val="black"/>
                </a:solidFill>
                <a:latin typeface="Calibri"/>
              </a:rPr>
              <a:t> Instead, focus on beating them with quality.</a:t>
            </a:r>
          </a:p>
          <a:p>
            <a:endParaRPr lang="en-GB" b="1" dirty="0">
              <a:solidFill>
                <a:prstClr val="black"/>
              </a:solidFill>
              <a:latin typeface="Calibri"/>
            </a:endParaRPr>
          </a:p>
          <a:p>
            <a:pPr lvl="0"/>
            <a:r>
              <a:rPr lang="en-GB" b="1" dirty="0">
                <a:solidFill>
                  <a:prstClr val="black"/>
                </a:solidFill>
              </a:rPr>
              <a:t>You won’t always tick every box for a vacancy and it’s important that you understand your shortfalls so that you can deal with them.</a:t>
            </a:r>
          </a:p>
          <a:p>
            <a:pPr lvl="0"/>
            <a:endParaRPr lang="en-GB" b="1" dirty="0">
              <a:solidFill>
                <a:prstClr val="black"/>
              </a:solidFill>
            </a:endParaRPr>
          </a:p>
          <a:p>
            <a:pPr lvl="0"/>
            <a:r>
              <a:rPr lang="en-GB" b="1" dirty="0">
                <a:solidFill>
                  <a:prstClr val="black"/>
                </a:solidFill>
              </a:rPr>
              <a:t>If you are missing certain experience or knowledge from the requirements, then you need to </a:t>
            </a:r>
            <a:r>
              <a:rPr lang="en-GB" b="1" dirty="0">
                <a:solidFill>
                  <a:srgbClr val="7030A0"/>
                </a:solidFill>
                <a:effectLst>
                  <a:outerShdw blurRad="38100" dist="38100" dir="2700000" algn="tl">
                    <a:srgbClr val="000000">
                      <a:alpha val="43137"/>
                    </a:srgbClr>
                  </a:outerShdw>
                </a:effectLst>
              </a:rPr>
              <a:t>be creative </a:t>
            </a:r>
            <a:r>
              <a:rPr lang="en-GB" b="1" dirty="0">
                <a:solidFill>
                  <a:prstClr val="black"/>
                </a:solidFill>
              </a:rPr>
              <a:t>and think about similar experiences or </a:t>
            </a:r>
            <a:r>
              <a:rPr lang="en-GB" b="1" dirty="0">
                <a:solidFill>
                  <a:srgbClr val="7030A0"/>
                </a:solidFill>
                <a:effectLst>
                  <a:outerShdw blurRad="38100" dist="38100" dir="2700000" algn="tl">
                    <a:srgbClr val="000000">
                      <a:alpha val="43137"/>
                    </a:srgbClr>
                  </a:outerShdw>
                </a:effectLst>
              </a:rPr>
              <a:t>transferable skills </a:t>
            </a:r>
            <a:r>
              <a:rPr lang="en-GB" b="1" dirty="0">
                <a:solidFill>
                  <a:prstClr val="black"/>
                </a:solidFill>
              </a:rPr>
              <a:t>that you can highlight in your CV to ensure you still look like a good candidate on paper.</a:t>
            </a:r>
          </a:p>
          <a:p>
            <a:pPr lvl="0"/>
            <a:endParaRPr lang="en-GB" b="1" dirty="0">
              <a:solidFill>
                <a:prstClr val="black"/>
              </a:solidFill>
            </a:endParaRPr>
          </a:p>
          <a:p>
            <a:pPr lvl="0"/>
            <a:r>
              <a:rPr lang="en-GB" b="1" dirty="0">
                <a:solidFill>
                  <a:prstClr val="black"/>
                </a:solidFill>
              </a:rPr>
              <a:t>The information you </a:t>
            </a:r>
            <a:r>
              <a:rPr lang="en-GB" b="1" dirty="0">
                <a:solidFill>
                  <a:srgbClr val="7030A0"/>
                </a:solidFill>
                <a:effectLst>
                  <a:outerShdw blurRad="38100" dist="38100" dir="2700000" algn="tl">
                    <a:srgbClr val="000000">
                      <a:alpha val="43137"/>
                    </a:srgbClr>
                  </a:outerShdw>
                </a:effectLst>
              </a:rPr>
              <a:t>leave out </a:t>
            </a:r>
            <a:r>
              <a:rPr lang="en-GB" b="1" dirty="0">
                <a:solidFill>
                  <a:prstClr val="black"/>
                </a:solidFill>
              </a:rPr>
              <a:t>is just as important as the information you </a:t>
            </a:r>
            <a:r>
              <a:rPr lang="en-GB" b="1" dirty="0">
                <a:solidFill>
                  <a:srgbClr val="7030A0"/>
                </a:solidFill>
                <a:effectLst>
                  <a:outerShdw blurRad="38100" dist="38100" dir="2700000" algn="tl">
                    <a:srgbClr val="000000">
                      <a:alpha val="43137"/>
                    </a:srgbClr>
                  </a:outerShdw>
                </a:effectLst>
              </a:rPr>
              <a:t>include</a:t>
            </a:r>
            <a:r>
              <a:rPr lang="en-GB" b="1" dirty="0">
                <a:solidFill>
                  <a:prstClr val="black"/>
                </a:solidFill>
              </a:rPr>
              <a:t>.</a:t>
            </a:r>
          </a:p>
          <a:p>
            <a:pPr lvl="0"/>
            <a:endParaRPr lang="en-GB" b="1" dirty="0">
              <a:solidFill>
                <a:prstClr val="black"/>
              </a:solidFill>
            </a:endParaRPr>
          </a:p>
          <a:p>
            <a:pPr lvl="0"/>
            <a:r>
              <a:rPr lang="en-GB" b="1" dirty="0">
                <a:solidFill>
                  <a:srgbClr val="7030A0"/>
                </a:solidFill>
                <a:effectLst>
                  <a:outerShdw blurRad="38100" dist="38100" dir="2700000" algn="tl">
                    <a:srgbClr val="000000">
                      <a:alpha val="43137"/>
                    </a:srgbClr>
                  </a:outerShdw>
                </a:effectLst>
              </a:rPr>
              <a:t>DO NOT </a:t>
            </a:r>
            <a:r>
              <a:rPr lang="en-GB" b="1" dirty="0">
                <a:solidFill>
                  <a:prstClr val="black"/>
                </a:solidFill>
              </a:rPr>
              <a:t>fill your CV up with skills and knowledge that are </a:t>
            </a:r>
            <a:r>
              <a:rPr lang="en-GB" b="1" dirty="0">
                <a:solidFill>
                  <a:srgbClr val="7030A0"/>
                </a:solidFill>
                <a:effectLst>
                  <a:outerShdw blurRad="38100" dist="38100" dir="2700000" algn="tl">
                    <a:srgbClr val="000000">
                      <a:alpha val="43137"/>
                    </a:srgbClr>
                  </a:outerShdw>
                </a:effectLst>
              </a:rPr>
              <a:t>not being mentioned </a:t>
            </a:r>
            <a:r>
              <a:rPr lang="en-GB" b="1" dirty="0">
                <a:solidFill>
                  <a:prstClr val="black"/>
                </a:solidFill>
              </a:rPr>
              <a:t>in the job advert.</a:t>
            </a:r>
          </a:p>
          <a:p>
            <a:endParaRPr lang="en-GB" b="1" dirty="0">
              <a:solidFill>
                <a:prstClr val="black"/>
              </a:solidFill>
              <a:latin typeface="Calibri"/>
            </a:endParaRPr>
          </a:p>
        </p:txBody>
      </p:sp>
    </p:spTree>
    <p:extLst>
      <p:ext uri="{BB962C8B-B14F-4D97-AF65-F5344CB8AC3E}">
        <p14:creationId xmlns:p14="http://schemas.microsoft.com/office/powerpoint/2010/main" val="96184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21220" y="672121"/>
            <a:ext cx="3877815" cy="2741979"/>
          </a:xfrm>
          <a:prstGeom prst="rect">
            <a:avLst/>
          </a:prstGeom>
        </p:spPr>
      </p:pic>
      <p:pic>
        <p:nvPicPr>
          <p:cNvPr id="3" name="Picture 2"/>
          <p:cNvPicPr>
            <a:picLocks noChangeAspect="1"/>
          </p:cNvPicPr>
          <p:nvPr/>
        </p:nvPicPr>
        <p:blipFill>
          <a:blip r:embed="rId3"/>
          <a:stretch>
            <a:fillRect/>
          </a:stretch>
        </p:blipFill>
        <p:spPr>
          <a:xfrm>
            <a:off x="6481709" y="2307780"/>
            <a:ext cx="3744416" cy="2165445"/>
          </a:xfrm>
          <a:prstGeom prst="rect">
            <a:avLst/>
          </a:prstGeom>
        </p:spPr>
      </p:pic>
      <p:sp>
        <p:nvSpPr>
          <p:cNvPr id="4" name="TextBox 3"/>
          <p:cNvSpPr txBox="1"/>
          <p:nvPr/>
        </p:nvSpPr>
        <p:spPr>
          <a:xfrm>
            <a:off x="6744072" y="908720"/>
            <a:ext cx="367240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Some useful websites </a:t>
            </a:r>
          </a:p>
        </p:txBody>
      </p:sp>
      <p:pic>
        <p:nvPicPr>
          <p:cNvPr id="5" name="Picture 4"/>
          <p:cNvPicPr>
            <a:picLocks noChangeAspect="1"/>
          </p:cNvPicPr>
          <p:nvPr/>
        </p:nvPicPr>
        <p:blipFill>
          <a:blip r:embed="rId4"/>
          <a:stretch>
            <a:fillRect/>
          </a:stretch>
        </p:blipFill>
        <p:spPr>
          <a:xfrm>
            <a:off x="2346573" y="2086222"/>
            <a:ext cx="4359173" cy="1872209"/>
          </a:xfrm>
          <a:prstGeom prst="rect">
            <a:avLst/>
          </a:prstGeom>
        </p:spPr>
      </p:pic>
      <p:pic>
        <p:nvPicPr>
          <p:cNvPr id="6" name="Picture 5"/>
          <p:cNvPicPr>
            <a:picLocks noChangeAspect="1"/>
          </p:cNvPicPr>
          <p:nvPr/>
        </p:nvPicPr>
        <p:blipFill>
          <a:blip r:embed="rId5"/>
          <a:stretch>
            <a:fillRect/>
          </a:stretch>
        </p:blipFill>
        <p:spPr>
          <a:xfrm>
            <a:off x="5917914" y="4014962"/>
            <a:ext cx="4579832" cy="1192011"/>
          </a:xfrm>
          <a:prstGeom prst="rect">
            <a:avLst/>
          </a:prstGeom>
        </p:spPr>
      </p:pic>
      <p:sp>
        <p:nvSpPr>
          <p:cNvPr id="7" name="Rectangle 6"/>
          <p:cNvSpPr/>
          <p:nvPr/>
        </p:nvSpPr>
        <p:spPr>
          <a:xfrm>
            <a:off x="1944767" y="5696726"/>
            <a:ext cx="4062394"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0000"/>
                </a:solidFill>
                <a:effectLst/>
                <a:uLnTx/>
                <a:uFillTx/>
                <a:latin typeface="Calibri"/>
                <a:ea typeface="+mn-ea"/>
                <a:cs typeface="+mn-cs"/>
              </a:rPr>
              <a:t>https://www.unifrog.org/</a:t>
            </a:r>
          </a:p>
        </p:txBody>
      </p:sp>
      <p:pic>
        <p:nvPicPr>
          <p:cNvPr id="8" name="Picture 7"/>
          <p:cNvPicPr>
            <a:picLocks noChangeAspect="1"/>
          </p:cNvPicPr>
          <p:nvPr/>
        </p:nvPicPr>
        <p:blipFill>
          <a:blip r:embed="rId6"/>
          <a:stretch>
            <a:fillRect/>
          </a:stretch>
        </p:blipFill>
        <p:spPr>
          <a:xfrm>
            <a:off x="2021579" y="4557083"/>
            <a:ext cx="3819525" cy="1190625"/>
          </a:xfrm>
          <a:prstGeom prst="rect">
            <a:avLst/>
          </a:prstGeom>
        </p:spPr>
      </p:pic>
    </p:spTree>
    <p:extLst>
      <p:ext uri="{BB962C8B-B14F-4D97-AF65-F5344CB8AC3E}">
        <p14:creationId xmlns:p14="http://schemas.microsoft.com/office/powerpoint/2010/main" val="40034248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7030A0"/>
                </a:solidFill>
                <a:effectLst>
                  <a:outerShdw blurRad="38100" dist="38100" dir="2700000" algn="tl">
                    <a:srgbClr val="000000">
                      <a:alpha val="43137"/>
                    </a:srgbClr>
                  </a:outerShdw>
                </a:effectLst>
              </a:rPr>
              <a:t>IT Useful quizzes and links</a:t>
            </a:r>
          </a:p>
        </p:txBody>
      </p:sp>
      <p:sp>
        <p:nvSpPr>
          <p:cNvPr id="3" name="Content Placeholder 2"/>
          <p:cNvSpPr>
            <a:spLocks noGrp="1"/>
          </p:cNvSpPr>
          <p:nvPr>
            <p:ph idx="1"/>
          </p:nvPr>
        </p:nvSpPr>
        <p:spPr/>
        <p:txBody>
          <a:bodyPr>
            <a:normAutofit fontScale="77500" lnSpcReduction="20000"/>
          </a:bodyPr>
          <a:lstStyle/>
          <a:p>
            <a:r>
              <a:rPr lang="en-GB" b="1" dirty="0"/>
              <a:t>Quizzes </a:t>
            </a:r>
            <a:endParaRPr lang="en-GB" dirty="0"/>
          </a:p>
          <a:p>
            <a:pPr marL="0" indent="0">
              <a:buNone/>
            </a:pPr>
            <a:r>
              <a:rPr lang="en-GB" b="1" dirty="0"/>
              <a:t> </a:t>
            </a:r>
            <a:endParaRPr lang="en-GB" dirty="0"/>
          </a:p>
          <a:p>
            <a:r>
              <a:rPr lang="en-GB" b="1" dirty="0"/>
              <a:t>Why not have a go at some of these!</a:t>
            </a:r>
            <a:endParaRPr lang="en-GB" dirty="0"/>
          </a:p>
          <a:p>
            <a:pPr marL="0" indent="0">
              <a:buNone/>
            </a:pPr>
            <a:endParaRPr lang="en-GB" dirty="0"/>
          </a:p>
          <a:p>
            <a:r>
              <a:rPr lang="en-GB" b="1" dirty="0"/>
              <a:t>BBC bitesize careers section quizzes</a:t>
            </a:r>
            <a:endParaRPr lang="en-GB" dirty="0"/>
          </a:p>
          <a:p>
            <a:r>
              <a:rPr lang="en-GB" u="sng" dirty="0">
                <a:hlinkClick r:id="rId2"/>
              </a:rPr>
              <a:t>https://www.bbc.co.uk/bitesize/articles/z79h2sg</a:t>
            </a:r>
            <a:endParaRPr lang="en-GB" dirty="0"/>
          </a:p>
          <a:p>
            <a:pPr marL="0" indent="0">
              <a:buNone/>
            </a:pPr>
            <a:r>
              <a:rPr lang="en-GB" dirty="0"/>
              <a:t> </a:t>
            </a:r>
          </a:p>
          <a:p>
            <a:r>
              <a:rPr lang="en-GB" b="1" dirty="0"/>
              <a:t>Careers Wales Job interview games:</a:t>
            </a:r>
            <a:endParaRPr lang="en-GB" dirty="0"/>
          </a:p>
          <a:p>
            <a:r>
              <a:rPr lang="en-GB" u="sng" dirty="0">
                <a:hlinkClick r:id="rId3"/>
              </a:rPr>
              <a:t>https://www.careerswales.com/server.php?show=nav.9050</a:t>
            </a:r>
            <a:endParaRPr lang="en-GB" dirty="0"/>
          </a:p>
          <a:p>
            <a:pPr marL="0" indent="0">
              <a:buNone/>
            </a:pPr>
            <a:endParaRPr lang="en-GB" dirty="0"/>
          </a:p>
          <a:p>
            <a:r>
              <a:rPr lang="en-GB" b="1" dirty="0"/>
              <a:t>Careers Wales buzz quiz</a:t>
            </a:r>
            <a:endParaRPr lang="en-GB" dirty="0"/>
          </a:p>
          <a:p>
            <a:r>
              <a:rPr lang="en-GB" u="sng" dirty="0">
                <a:hlinkClick r:id="rId4"/>
              </a:rPr>
              <a:t>https://careerswales.gov.wales/buzzquiz</a:t>
            </a:r>
            <a:endParaRPr lang="en-GB" dirty="0"/>
          </a:p>
          <a:p>
            <a:endParaRPr lang="en-GB" dirty="0"/>
          </a:p>
        </p:txBody>
      </p:sp>
    </p:spTree>
    <p:extLst>
      <p:ext uri="{BB962C8B-B14F-4D97-AF65-F5344CB8AC3E}">
        <p14:creationId xmlns:p14="http://schemas.microsoft.com/office/powerpoint/2010/main" val="322496799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1712" y="150636"/>
            <a:ext cx="10515600" cy="1325563"/>
          </a:xfrm>
        </p:spPr>
        <p:txBody>
          <a:bodyPr>
            <a:normAutofit/>
          </a:bodyPr>
          <a:lstStyle/>
          <a:p>
            <a:r>
              <a:rPr lang="en-GB" b="1" dirty="0">
                <a:solidFill>
                  <a:srgbClr val="7030A0"/>
                </a:solidFill>
                <a:effectLst>
                  <a:outerShdw blurRad="38100" dist="38100" dir="2700000" algn="tl">
                    <a:srgbClr val="000000">
                      <a:alpha val="43137"/>
                    </a:srgbClr>
                  </a:outerShdw>
                </a:effectLst>
              </a:rPr>
              <a:t>Aptitude tests and sample application process.</a:t>
            </a:r>
            <a:br>
              <a:rPr lang="en-GB" dirty="0"/>
            </a:br>
            <a:endParaRPr lang="en-GB" dirty="0"/>
          </a:p>
        </p:txBody>
      </p:sp>
      <p:sp>
        <p:nvSpPr>
          <p:cNvPr id="3" name="Content Placeholder 2"/>
          <p:cNvSpPr>
            <a:spLocks noGrp="1"/>
          </p:cNvSpPr>
          <p:nvPr>
            <p:ph idx="1"/>
          </p:nvPr>
        </p:nvSpPr>
        <p:spPr>
          <a:xfrm>
            <a:off x="838200" y="1004711"/>
            <a:ext cx="10515600" cy="5172252"/>
          </a:xfrm>
        </p:spPr>
        <p:txBody>
          <a:bodyPr>
            <a:normAutofit/>
          </a:bodyPr>
          <a:lstStyle/>
          <a:p>
            <a:pPr marL="0" indent="0">
              <a:spcAft>
                <a:spcPts val="0"/>
              </a:spcAft>
              <a:buNone/>
            </a:pP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3600" b="1" dirty="0">
                <a:solidFill>
                  <a:srgbClr val="7030A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Practise aptitude tests:</a:t>
            </a:r>
          </a:p>
          <a:p>
            <a:pPr marL="0" indent="0">
              <a:spcAft>
                <a:spcPts val="0"/>
              </a:spcAft>
              <a:buNone/>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dirty="0">
                <a:solidFill>
                  <a:srgbClr val="000000"/>
                </a:solidFill>
                <a:latin typeface="Verdana" panose="020B0604030504040204" pitchFamily="34" charset="0"/>
                <a:ea typeface="Calibri" panose="020F0502020204030204" pitchFamily="34" charset="0"/>
                <a:cs typeface="Times New Roman" panose="02020603050405020304" pitchFamily="18" charset="0"/>
              </a:rPr>
              <a:t>Examples of free practice tests for you to try:</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dirty="0">
                <a:solidFill>
                  <a:srgbClr val="000000"/>
                </a:solidFill>
                <a:latin typeface="Verdana" panose="020B0604030504040204" pitchFamily="34" charset="0"/>
                <a:ea typeface="Calibri" panose="020F0502020204030204" pitchFamily="34" charset="0"/>
                <a:cs typeface="Times New Roman" panose="02020603050405020304" pitchFamily="18" charset="0"/>
              </a:rPr>
              <a:t>Large national testing company</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u="sng" dirty="0">
                <a:solidFill>
                  <a:srgbClr val="0563C1"/>
                </a:solidFill>
                <a:latin typeface="Verdana" panose="020B0604030504040204" pitchFamily="34" charset="0"/>
                <a:ea typeface="Calibri" panose="020F0502020204030204" pitchFamily="34" charset="0"/>
                <a:cs typeface="Times New Roman" panose="02020603050405020304" pitchFamily="18" charset="0"/>
                <a:hlinkClick r:id="rId2"/>
              </a:rPr>
              <a:t>https://www.shldirect.com/en/practice-tests</a:t>
            </a:r>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64871043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7030A0"/>
                </a:solidFill>
                <a:effectLst>
                  <a:outerShdw blurRad="38100" dist="38100" dir="2700000" algn="tl">
                    <a:srgbClr val="000000">
                      <a:alpha val="43137"/>
                    </a:srgbClr>
                  </a:outerShdw>
                </a:effectLst>
              </a:rPr>
              <a:t>Gen2 Aptitude tests</a:t>
            </a:r>
          </a:p>
        </p:txBody>
      </p:sp>
      <p:sp>
        <p:nvSpPr>
          <p:cNvPr id="3" name="Content Placeholder 2"/>
          <p:cNvSpPr>
            <a:spLocks noGrp="1"/>
          </p:cNvSpPr>
          <p:nvPr>
            <p:ph idx="1"/>
          </p:nvPr>
        </p:nvSpPr>
        <p:spPr>
          <a:xfrm>
            <a:off x="838200" y="1427040"/>
            <a:ext cx="10515600" cy="4351338"/>
          </a:xfrm>
        </p:spPr>
        <p:txBody>
          <a:bodyPr>
            <a:normAutofit fontScale="77500" lnSpcReduction="20000"/>
          </a:bodyPr>
          <a:lstStyle/>
          <a:p>
            <a:pPr marL="0" indent="0">
              <a:lnSpc>
                <a:spcPct val="105000"/>
              </a:lnSpc>
              <a:spcAft>
                <a:spcPts val="800"/>
              </a:spcAft>
              <a:buNone/>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5000"/>
              </a:lnSpc>
              <a:spcAft>
                <a:spcPts val="800"/>
              </a:spcAft>
              <a:buNone/>
            </a:pPr>
            <a:r>
              <a:rPr lang="en-GB" sz="3600" b="1" dirty="0">
                <a:solidFill>
                  <a:srgbClr val="000000"/>
                </a:solidFill>
                <a:effectLst>
                  <a:outerShdw blurRad="38100" dist="38100" dir="2700000" algn="tl">
                    <a:srgbClr val="000000">
                      <a:alpha val="43137"/>
                    </a:srgbClr>
                  </a:outerShdw>
                </a:effectLst>
                <a:latin typeface="Verdana" panose="020B0604030504040204" pitchFamily="34" charset="0"/>
                <a:ea typeface="Calibri" panose="020F0502020204030204" pitchFamily="34" charset="0"/>
                <a:cs typeface="Times New Roman" panose="02020603050405020304" pitchFamily="18" charset="0"/>
              </a:rPr>
              <a:t>Testing company currently used by Gen2</a:t>
            </a:r>
            <a:endParaRPr lang="en-GB" sz="36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u="sng" dirty="0">
                <a:solidFill>
                  <a:srgbClr val="0563C1"/>
                </a:solidFill>
                <a:latin typeface="Verdana" panose="020B0604030504040204" pitchFamily="34" charset="0"/>
                <a:ea typeface="Calibri" panose="020F0502020204030204" pitchFamily="34" charset="0"/>
                <a:cs typeface="Times New Roman" panose="02020603050405020304" pitchFamily="18" charset="0"/>
                <a:hlinkClick r:id="rId2"/>
              </a:rPr>
              <a:t>https://assessment.aon.com/en-us/online-assessment/practice-assessments</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dirty="0">
                <a:solidFill>
                  <a:srgbClr val="000000"/>
                </a:solidFill>
                <a:latin typeface="Verdana" panose="020B0604030504040204" pitchFamily="34" charset="0"/>
                <a:ea typeface="Calibri" panose="020F0502020204030204" pitchFamily="34" charset="0"/>
                <a:cs typeface="Times New Roman" panose="02020603050405020304" pitchFamily="18"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u="sng" dirty="0">
                <a:solidFill>
                  <a:srgbClr val="0563C1"/>
                </a:solidFill>
                <a:latin typeface="Verdana" panose="020B0604030504040204" pitchFamily="34" charset="0"/>
                <a:ea typeface="Calibri" panose="020F0502020204030204" pitchFamily="34" charset="0"/>
                <a:cs typeface="Times New Roman" panose="02020603050405020304" pitchFamily="18" charset="0"/>
                <a:hlinkClick r:id="rId3"/>
              </a:rPr>
              <a:t>https://www.royalnavy.mod.uk/careers/royal-navy-recruitment-test/reasoning</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dirty="0">
                <a:solidFill>
                  <a:srgbClr val="000000"/>
                </a:solidFill>
                <a:latin typeface="Verdana" panose="020B0604030504040204" pitchFamily="34" charset="0"/>
                <a:ea typeface="Calibri" panose="020F0502020204030204" pitchFamily="34" charset="0"/>
                <a:cs typeface="Times New Roman" panose="02020603050405020304" pitchFamily="18"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u="sng" dirty="0">
                <a:solidFill>
                  <a:srgbClr val="0563C1"/>
                </a:solidFill>
                <a:latin typeface="Verdana" panose="020B0604030504040204" pitchFamily="34" charset="0"/>
                <a:ea typeface="Calibri" panose="020F0502020204030204" pitchFamily="34" charset="0"/>
                <a:cs typeface="Times New Roman" panose="02020603050405020304" pitchFamily="18" charset="0"/>
                <a:hlinkClick r:id="rId4"/>
              </a:rPr>
              <a:t>https://www.raf.mod.uk/recruitment/how-to-apply/ast</a:t>
            </a:r>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715088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3592" y="1628800"/>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2" name="TextBox 1"/>
          <p:cNvSpPr txBox="1"/>
          <p:nvPr/>
        </p:nvSpPr>
        <p:spPr>
          <a:xfrm>
            <a:off x="139148" y="241484"/>
            <a:ext cx="11913704" cy="7848302"/>
          </a:xfrm>
          <a:prstGeom prst="rect">
            <a:avLst/>
          </a:prstGeom>
          <a:noFill/>
        </p:spPr>
        <p:txBody>
          <a:bodyPr wrap="square" rtlCol="0">
            <a:spAutoFit/>
          </a:bodyPr>
          <a:lstStyle/>
          <a:p>
            <a:pPr algn="ctr"/>
            <a:r>
              <a:rPr lang="en-GB" sz="3200" b="1" u="sng" dirty="0">
                <a:solidFill>
                  <a:prstClr val="black"/>
                </a:solidFill>
                <a:latin typeface="Calibri"/>
              </a:rPr>
              <a:t>Adjust your personal statement</a:t>
            </a:r>
          </a:p>
          <a:p>
            <a:r>
              <a:rPr lang="en-GB" sz="3200" b="1" dirty="0">
                <a:solidFill>
                  <a:prstClr val="black"/>
                </a:solidFill>
                <a:latin typeface="Calibri"/>
              </a:rPr>
              <a:t> </a:t>
            </a:r>
          </a:p>
          <a:p>
            <a:r>
              <a:rPr lang="en-GB" sz="2000" b="1" dirty="0">
                <a:solidFill>
                  <a:prstClr val="black"/>
                </a:solidFill>
                <a:latin typeface="Calibri"/>
              </a:rPr>
              <a:t>Your </a:t>
            </a:r>
            <a:r>
              <a:rPr lang="en-GB" sz="2000" b="1" dirty="0">
                <a:solidFill>
                  <a:srgbClr val="7030A0"/>
                </a:solidFill>
                <a:effectLst>
                  <a:outerShdw blurRad="38100" dist="38100" dir="2700000" algn="tl">
                    <a:srgbClr val="000000">
                      <a:alpha val="43137"/>
                    </a:srgbClr>
                  </a:outerShdw>
                </a:effectLst>
                <a:latin typeface="Calibri"/>
              </a:rPr>
              <a:t>personal profile </a:t>
            </a:r>
            <a:r>
              <a:rPr lang="en-GB" sz="2000" b="1" dirty="0">
                <a:solidFill>
                  <a:prstClr val="black"/>
                </a:solidFill>
                <a:latin typeface="Calibri"/>
              </a:rPr>
              <a:t>sits at the top of your CV so it will be the very first thing a recruiter sees upon opening it. It needs to be eye-catching and interesting enough to ‘draw’ the reader (the employer/recruiter) in. </a:t>
            </a:r>
          </a:p>
          <a:p>
            <a:endParaRPr lang="en-GB" sz="2000" b="1" dirty="0">
              <a:solidFill>
                <a:prstClr val="black"/>
              </a:solidFill>
              <a:latin typeface="Calibri"/>
            </a:endParaRPr>
          </a:p>
          <a:p>
            <a:r>
              <a:rPr lang="en-GB" sz="2000" b="1" dirty="0">
                <a:solidFill>
                  <a:prstClr val="black"/>
                </a:solidFill>
                <a:latin typeface="Calibri"/>
              </a:rPr>
              <a:t>For this reason, you need to make sure that it </a:t>
            </a:r>
            <a:r>
              <a:rPr lang="en-GB" sz="2000" b="1" dirty="0">
                <a:solidFill>
                  <a:srgbClr val="7030A0"/>
                </a:solidFill>
                <a:effectLst>
                  <a:outerShdw blurRad="38100" dist="38100" dir="2700000" algn="tl">
                    <a:srgbClr val="000000">
                      <a:alpha val="43137"/>
                    </a:srgbClr>
                  </a:outerShdw>
                </a:effectLst>
                <a:latin typeface="Calibri"/>
              </a:rPr>
              <a:t>stands out </a:t>
            </a:r>
            <a:r>
              <a:rPr lang="en-GB" sz="2000" b="1" dirty="0">
                <a:solidFill>
                  <a:prstClr val="black"/>
                </a:solidFill>
                <a:latin typeface="Calibri"/>
              </a:rPr>
              <a:t>with the skills, experience and knowledge that is </a:t>
            </a:r>
            <a:r>
              <a:rPr lang="en-GB" sz="2000" b="1" dirty="0">
                <a:solidFill>
                  <a:srgbClr val="7030A0"/>
                </a:solidFill>
                <a:effectLst>
                  <a:outerShdw blurRad="38100" dist="38100" dir="2700000" algn="tl">
                    <a:srgbClr val="000000">
                      <a:alpha val="43137"/>
                    </a:srgbClr>
                  </a:outerShdw>
                </a:effectLst>
                <a:latin typeface="Calibri"/>
              </a:rPr>
              <a:t>required for the particular role</a:t>
            </a:r>
            <a:r>
              <a:rPr lang="en-GB" sz="2000" b="1" dirty="0">
                <a:solidFill>
                  <a:prstClr val="black"/>
                </a:solidFill>
                <a:latin typeface="Calibri"/>
              </a:rPr>
              <a:t>.</a:t>
            </a:r>
          </a:p>
          <a:p>
            <a:endParaRPr lang="en-GB" sz="2000" b="1" dirty="0">
              <a:solidFill>
                <a:prstClr val="black"/>
              </a:solidFill>
              <a:latin typeface="Calibri"/>
            </a:endParaRPr>
          </a:p>
          <a:p>
            <a:r>
              <a:rPr lang="en-GB" sz="2000" b="1" dirty="0">
                <a:solidFill>
                  <a:prstClr val="black"/>
                </a:solidFill>
                <a:latin typeface="Calibri"/>
              </a:rPr>
              <a:t>Look at the example on the next page of what to include in your personal statements and then use the space below to start to draft your own.</a:t>
            </a:r>
          </a:p>
          <a:p>
            <a:r>
              <a:rPr lang="en-GB" sz="2000" dirty="0">
                <a:solidFill>
                  <a:prstClr val="black"/>
                </a:solidFill>
                <a:latin typeface="Calibri"/>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endParaRPr lang="en-GB" sz="2000" b="1" dirty="0">
              <a:solidFill>
                <a:prstClr val="black"/>
              </a:solidFill>
              <a:latin typeface="Calibri"/>
            </a:endParaRPr>
          </a:p>
          <a:p>
            <a:endParaRPr lang="en-GB" sz="2000" b="1" dirty="0">
              <a:solidFill>
                <a:prstClr val="black"/>
              </a:solidFill>
              <a:latin typeface="Calibri"/>
            </a:endParaRPr>
          </a:p>
          <a:p>
            <a:endParaRPr lang="en-GB" sz="2000" b="1" dirty="0">
              <a:solidFill>
                <a:prstClr val="black"/>
              </a:solidFill>
              <a:latin typeface="Calibri"/>
            </a:endParaRPr>
          </a:p>
          <a:p>
            <a:endParaRPr lang="en-GB" sz="2000" b="1" dirty="0">
              <a:solidFill>
                <a:prstClr val="black"/>
              </a:solidFill>
              <a:latin typeface="Calibri"/>
            </a:endParaRPr>
          </a:p>
          <a:p>
            <a:endParaRPr lang="en-GB" sz="2000" b="1" dirty="0">
              <a:solidFill>
                <a:prstClr val="black"/>
              </a:solidFill>
              <a:latin typeface="Calibri"/>
            </a:endParaRPr>
          </a:p>
        </p:txBody>
      </p:sp>
    </p:spTree>
    <p:extLst>
      <p:ext uri="{BB962C8B-B14F-4D97-AF65-F5344CB8AC3E}">
        <p14:creationId xmlns:p14="http://schemas.microsoft.com/office/powerpoint/2010/main" val="2433667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893BFC6-79C3-41C6-A620-5C00E850C3D5}"/>
              </a:ext>
            </a:extLst>
          </p:cNvPr>
          <p:cNvPicPr>
            <a:picLocks noChangeAspect="1"/>
          </p:cNvPicPr>
          <p:nvPr/>
        </p:nvPicPr>
        <p:blipFill>
          <a:blip r:embed="rId2"/>
          <a:stretch>
            <a:fillRect/>
          </a:stretch>
        </p:blipFill>
        <p:spPr>
          <a:xfrm>
            <a:off x="423863" y="217742"/>
            <a:ext cx="4348163" cy="6422516"/>
          </a:xfrm>
          <a:prstGeom prst="rect">
            <a:avLst/>
          </a:prstGeom>
          <a:ln>
            <a:solidFill>
              <a:schemeClr val="tx1"/>
            </a:solidFill>
          </a:ln>
        </p:spPr>
      </p:pic>
      <p:pic>
        <p:nvPicPr>
          <p:cNvPr id="8" name="Picture 7">
            <a:extLst>
              <a:ext uri="{FF2B5EF4-FFF2-40B4-BE49-F238E27FC236}">
                <a16:creationId xmlns:a16="http://schemas.microsoft.com/office/drawing/2014/main" id="{A6892DEC-4B40-4B11-A16A-967F8C72BD80}"/>
              </a:ext>
            </a:extLst>
          </p:cNvPr>
          <p:cNvPicPr>
            <a:picLocks noChangeAspect="1"/>
          </p:cNvPicPr>
          <p:nvPr/>
        </p:nvPicPr>
        <p:blipFill>
          <a:blip r:embed="rId3"/>
          <a:stretch>
            <a:fillRect/>
          </a:stretch>
        </p:blipFill>
        <p:spPr>
          <a:xfrm>
            <a:off x="6096000" y="217742"/>
            <a:ext cx="4719638" cy="6604616"/>
          </a:xfrm>
          <a:prstGeom prst="rect">
            <a:avLst/>
          </a:prstGeom>
        </p:spPr>
      </p:pic>
    </p:spTree>
    <p:extLst>
      <p:ext uri="{BB962C8B-B14F-4D97-AF65-F5344CB8AC3E}">
        <p14:creationId xmlns:p14="http://schemas.microsoft.com/office/powerpoint/2010/main" val="3136459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588DA-2F0C-4F15-80D6-27C3ABDF8B6F}"/>
              </a:ext>
            </a:extLst>
          </p:cNvPr>
          <p:cNvSpPr>
            <a:spLocks noGrp="1"/>
          </p:cNvSpPr>
          <p:nvPr>
            <p:ph type="title"/>
          </p:nvPr>
        </p:nvSpPr>
        <p:spPr>
          <a:xfrm>
            <a:off x="838200" y="-249238"/>
            <a:ext cx="10515600" cy="1325563"/>
          </a:xfrm>
        </p:spPr>
        <p:txBody>
          <a:bodyPr/>
          <a:lstStyle/>
          <a:p>
            <a:pPr algn="ctr"/>
            <a:r>
              <a:rPr lang="en-GB" b="1" dirty="0">
                <a:effectLst>
                  <a:outerShdw blurRad="38100" dist="38100" dir="2700000" algn="tl">
                    <a:srgbClr val="000000">
                      <a:alpha val="43137"/>
                    </a:srgbClr>
                  </a:outerShdw>
                </a:effectLst>
              </a:rPr>
              <a:t>Writing your CV</a:t>
            </a:r>
          </a:p>
        </p:txBody>
      </p:sp>
      <p:pic>
        <p:nvPicPr>
          <p:cNvPr id="4" name="Picture 3">
            <a:extLst>
              <a:ext uri="{FF2B5EF4-FFF2-40B4-BE49-F238E27FC236}">
                <a16:creationId xmlns:a16="http://schemas.microsoft.com/office/drawing/2014/main" id="{0CC4382D-0546-45E8-94AB-8DEF2A6279A8}"/>
              </a:ext>
            </a:extLst>
          </p:cNvPr>
          <p:cNvPicPr>
            <a:picLocks noChangeAspect="1"/>
          </p:cNvPicPr>
          <p:nvPr/>
        </p:nvPicPr>
        <p:blipFill>
          <a:blip r:embed="rId2"/>
          <a:stretch>
            <a:fillRect/>
          </a:stretch>
        </p:blipFill>
        <p:spPr>
          <a:xfrm>
            <a:off x="1584569" y="931269"/>
            <a:ext cx="9022862" cy="5389331"/>
          </a:xfrm>
          <a:prstGeom prst="rect">
            <a:avLst/>
          </a:prstGeom>
        </p:spPr>
      </p:pic>
    </p:spTree>
    <p:extLst>
      <p:ext uri="{BB962C8B-B14F-4D97-AF65-F5344CB8AC3E}">
        <p14:creationId xmlns:p14="http://schemas.microsoft.com/office/powerpoint/2010/main" val="33731504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EECB2FE8E40A049A24A56EBBBA36736" ma:contentTypeVersion="11" ma:contentTypeDescription="Create a new document." ma:contentTypeScope="" ma:versionID="a80c08e13609c6f89bfe59040cad1767">
  <xsd:schema xmlns:xsd="http://www.w3.org/2001/XMLSchema" xmlns:xs="http://www.w3.org/2001/XMLSchema" xmlns:p="http://schemas.microsoft.com/office/2006/metadata/properties" xmlns:ns3="0fe2544e-1a89-437b-90e4-56d24bd8b11b" xmlns:ns4="e224a845-d0d2-4231-9a1e-ede0642d1092" targetNamespace="http://schemas.microsoft.com/office/2006/metadata/properties" ma:root="true" ma:fieldsID="7b3e490fcc53e1af8ac955cd048bf7ee" ns3:_="" ns4:_="">
    <xsd:import namespace="0fe2544e-1a89-437b-90e4-56d24bd8b11b"/>
    <xsd:import namespace="e224a845-d0d2-4231-9a1e-ede0642d109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e2544e-1a89-437b-90e4-56d24bd8b11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224a845-d0d2-4231-9a1e-ede0642d1092"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B09530-9B49-4E44-A8F2-DC9D993E2AB1}">
  <ds:schemaRefs>
    <ds:schemaRef ds:uri="http://schemas.microsoft.com/sharepoint/v3/contenttype/forms"/>
  </ds:schemaRefs>
</ds:datastoreItem>
</file>

<file path=customXml/itemProps2.xml><?xml version="1.0" encoding="utf-8"?>
<ds:datastoreItem xmlns:ds="http://schemas.openxmlformats.org/officeDocument/2006/customXml" ds:itemID="{F3E4431C-80F3-41E9-90C9-9F5F40377AC1}">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e224a845-d0d2-4231-9a1e-ede0642d1092"/>
    <ds:schemaRef ds:uri="0fe2544e-1a89-437b-90e4-56d24bd8b11b"/>
    <ds:schemaRef ds:uri="http://purl.org/dc/elements/1.1/"/>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460F25CD-B776-4D32-9660-61FF3233A3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e2544e-1a89-437b-90e4-56d24bd8b11b"/>
    <ds:schemaRef ds:uri="e224a845-d0d2-4231-9a1e-ede0642d10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696</TotalTime>
  <Words>2802</Words>
  <Application>Microsoft Office PowerPoint</Application>
  <PresentationFormat>Widescreen</PresentationFormat>
  <Paragraphs>370</Paragraphs>
  <Slides>63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63</vt:i4>
      </vt:variant>
    </vt:vector>
  </HeadingPairs>
  <TitlesOfParts>
    <vt:vector size="68" baseType="lpstr">
      <vt:lpstr>Arial</vt:lpstr>
      <vt:lpstr>Calibri</vt:lpstr>
      <vt:lpstr>Calibri Light</vt:lpstr>
      <vt:lpstr>Verdana</vt:lpstr>
      <vt:lpstr>Office Theme</vt:lpstr>
      <vt:lpstr>Year 10/11 Preparation for Work Ready Day </vt:lpstr>
      <vt:lpstr>Aims of this booklet </vt:lpstr>
      <vt:lpstr>Work Ready Day 14th July 2021</vt:lpstr>
      <vt:lpstr>      What is a CV?        </vt:lpstr>
      <vt:lpstr>PowerPoint Presentation</vt:lpstr>
      <vt:lpstr>PowerPoint Presentation</vt:lpstr>
      <vt:lpstr>PowerPoint Presentation</vt:lpstr>
      <vt:lpstr>PowerPoint Presentation</vt:lpstr>
      <vt:lpstr>Writing your CV</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STAR Technique</vt:lpstr>
      <vt:lpstr>8 EMPLOYABILITY SKILLS</vt:lpstr>
      <vt:lpstr>COMMUNICATION</vt:lpstr>
      <vt:lpstr>CONFIDENCE</vt:lpstr>
      <vt:lpstr>PROBLEM SOLVING</vt:lpstr>
      <vt:lpstr>INITIATIVE</vt:lpstr>
      <vt:lpstr>ORGANISATION</vt:lpstr>
      <vt:lpstr>FINANCIAL CAPABILITY</vt:lpstr>
      <vt:lpstr>RESILIENCE</vt:lpstr>
      <vt:lpstr>TEAMWORK</vt:lpstr>
      <vt:lpstr>PowerPoint Presentation</vt:lpstr>
      <vt:lpstr>PowerPoint Presentation</vt:lpstr>
      <vt:lpstr>Positive presentation skills </vt:lpstr>
      <vt:lpstr>PowerPoint Presentation</vt:lpstr>
      <vt:lpstr>Employers want STARS The STAR Technique</vt:lpstr>
      <vt:lpstr>TO BUILD A STAR</vt:lpstr>
      <vt:lpstr>Applying for a job and at interview</vt:lpstr>
      <vt:lpstr>THE GOLDEN RULES</vt:lpstr>
      <vt:lpstr>Situation: Where were you? Give specific details</vt:lpstr>
      <vt:lpstr>Task: What was the challenge/task that you faced? Be specific</vt:lpstr>
      <vt:lpstr>Action: What did you do? Be specific and give details </vt:lpstr>
      <vt:lpstr>Result: What did you do to solve problem? What did you learn from the challenge/task? What would you now do (differently?) as a result of what you did?</vt:lpstr>
      <vt:lpstr>How to interview like a boss Watch the video</vt:lpstr>
      <vt:lpstr>Interview questions preparation. Use the following pages in the booklet to plan your responses</vt:lpstr>
      <vt:lpstr>Interview questions preparation. Use this booklet to plan your responses</vt:lpstr>
      <vt:lpstr>Interview questions preparation. Use this booklet to plan your responses</vt:lpstr>
      <vt:lpstr>Interview questions preparation. Use this booklet to plan your responses</vt:lpstr>
      <vt:lpstr>Interview questions preparation. Use this booklet to plan your responses</vt:lpstr>
      <vt:lpstr>Interview questions preparation. Use this booklet to plan your responses</vt:lpstr>
      <vt:lpstr>PowerPoint Presentation</vt:lpstr>
      <vt:lpstr>PowerPoint Presentation</vt:lpstr>
      <vt:lpstr>PowerPoint Presentation</vt:lpstr>
      <vt:lpstr>IT Useful quizzes and links</vt:lpstr>
      <vt:lpstr>Aptitude tests and sample application process. </vt:lpstr>
      <vt:lpstr>Gen2 Aptitude tests</vt:lpstr>
    </vt:vector>
  </TitlesOfParts>
  <Company>Ulverston Victoria High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Year 10 Work Ready Day</dc:title>
  <dc:creator>J Adams</dc:creator>
  <cp:lastModifiedBy>J Adams</cp:lastModifiedBy>
  <cp:revision>13</cp:revision>
  <dcterms:created xsi:type="dcterms:W3CDTF">2020-07-13T08:23:18Z</dcterms:created>
  <dcterms:modified xsi:type="dcterms:W3CDTF">2022-02-02T07:21:53Z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0x0101003EECB2FE8E40A049A24A56EBBBA36736</vt:lpwstr>
  </property>
</Properties>
</file>