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1C3B-AB53-1108-AFF4-BDCE3BE4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D7DEC-B982-07D5-27B5-B09A20691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C0E2-3EA6-40F2-B56D-BF7858CB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48904-9699-0F6E-3CBB-171E999F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D2B15-F45D-E3CE-6E0F-6E34C809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7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CB83-97FC-0296-5FA7-22C5690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58430-B394-3CB3-B2A6-9E3FFEBA5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A117D-F102-AC1E-43EE-35350276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35B86-474D-494A-0EA8-EA326BB3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3824-B3ED-E697-F10B-5CF60CE8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4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3022C-26B4-EC8B-7A26-227EFFCEE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77870-3F83-792F-C20A-ACF1CFA48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365C2-2AA9-EBCC-0977-19131C5E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C61EB-90D0-5A2C-3E62-5DCE4547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9E58C-83A9-B42A-3D19-1DC15459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1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207B-5995-653F-EA40-F5FD5544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9B540-8F94-1D53-24AE-587E9DFA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9ECFC-D63E-92A3-2C9C-CC38A01B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0EF10-4329-17AC-19C3-18032567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1685-A74D-AE86-48B6-A7384D61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3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FCAC-2555-7232-B47A-3CE40FA7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00E9-CA15-4CD6-930F-392D00B6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5331E-D47A-D8D1-76B6-46374BEE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1D10B-6927-9F91-FC85-F7C4BECD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F3223-3508-ECE6-0DB6-A7849675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7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B0CC-E813-1DC3-A0D5-71401187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EE58-EDAE-8FE5-7F36-C9BA1D3C1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F241C-BB7A-7A04-C5C6-B37944119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39AE3-BA64-CA9E-6F4B-46337166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EAE81-E3D9-85BE-6195-9C0C792F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19C4B-D3C3-2D84-5931-BAA0551A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0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2389-0E7A-A811-7D2D-02C0F251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7BDC6-630C-DA2B-6B00-F473D10D4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F60CE-1C75-FE12-FA29-B7D512640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B7896-3064-869A-516F-3AECFFFE3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6FFEB-190C-0E86-EFEC-916CEA66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FFE5E-5B8D-D837-C3B1-14B406E0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A33B3-4C1A-4E82-31B8-A7AECBE0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3D4C1-F805-B06E-97A0-EF34098F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6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4790-C0CD-2052-DA7F-F4D95F62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9C53F-9A8C-5AD2-03AC-9D72F9E7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ACD85-E807-64DC-934A-CEA90437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388D7-1A4C-E4CC-F1A4-0BCDA3A0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4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AA05C-E93C-5E22-E57A-A556749D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90F80-F92F-CAC2-B66E-516EFF36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01850-5BFE-FBB9-6227-5D60E3D3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8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24E9-2FB8-EDB6-3E61-3DC4847B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6D767-DBD3-A77E-5ADC-87B7FC64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CC08C-F921-2B8B-C41D-998CE5EC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84F42-48C4-3F08-F39B-4D404C24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4C8E5-5871-5386-75C1-34D7B1F3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2ED87-0A58-6C52-745A-31CC9663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6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786F2-519D-8F29-3E7B-6C4DC057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CC1B-9A37-907B-C684-610A562E7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BBB6B-4365-D60C-507C-5DEAD2A0C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B963E-F124-CA5C-5761-53C3E221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29FF1-BC18-3937-DAD3-E34341FD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6F033-8C30-BE58-792C-F1C8FE3E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8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5C99E-631F-E6C2-B0D3-9FA54662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20FB4-A489-8B7F-3333-766BD623A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E1C0-7C4C-A29F-336B-9F7E7C036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D222-135F-4F10-9FDE-04BC5ED8139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D6135-332B-00BA-C424-04CEDB19F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C0EA-F934-3662-E3A8-FE5A26E8D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7070-EC65-4EFA-87BD-ACBB051BD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5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98F0ABED-30B0-C370-CC00-21B116A6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87464"/>
            <a:ext cx="7051040" cy="2185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CF27CB-BE81-823E-3685-1206BD021F66}"/>
              </a:ext>
            </a:extLst>
          </p:cNvPr>
          <p:cNvSpPr txBox="1"/>
          <p:nvPr/>
        </p:nvSpPr>
        <p:spPr>
          <a:xfrm>
            <a:off x="787179" y="2272850"/>
            <a:ext cx="10408258" cy="1292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66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Employer Talk Hints and Tips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46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DFE43-84C8-9508-F4EB-B0CCE22D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9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E5F49-B6C3-C474-616E-36B99E2D9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760"/>
            <a:ext cx="12191999" cy="69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5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DD66D-9AC2-4DD1-89F4-A5D8BDE3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1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7C8D3-EC63-3019-0543-453E64D00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4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7B82D-C17B-9227-3BE0-08FEFF5B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9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63F92-FAAD-D078-4AA7-F6FAC60A2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0"/>
            <a:ext cx="12192000" cy="70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7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A6267-E261-84F1-A784-66C70064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8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1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A570E-18B1-C184-5CB0-CE9E9EED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69992-3A0A-9D9D-DB3C-635EDDBBB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0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C5C15-517F-FA89-4EBC-EECD2A1D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0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68EBDC-0DC8-8CE2-F871-4A3A699D7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2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9EBFDBF91A0448C709C78468F4551" ma:contentTypeVersion="13" ma:contentTypeDescription="Create a new document." ma:contentTypeScope="" ma:versionID="b5a3756f38e2ee758307e991c04589ac">
  <xsd:schema xmlns:xsd="http://www.w3.org/2001/XMLSchema" xmlns:xs="http://www.w3.org/2001/XMLSchema" xmlns:p="http://schemas.microsoft.com/office/2006/metadata/properties" xmlns:ns2="aa85f008-0777-41b2-8b11-f5fcfcf29405" xmlns:ns3="6f4a841e-270f-4f5d-86d8-2f0a58af3dc3" targetNamespace="http://schemas.microsoft.com/office/2006/metadata/properties" ma:root="true" ma:fieldsID="e88fc7b68e2691c4da25824fd522cd5c" ns2:_="" ns3:_="">
    <xsd:import namespace="aa85f008-0777-41b2-8b11-f5fcfcf29405"/>
    <xsd:import namespace="6f4a841e-270f-4f5d-86d8-2f0a58af3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f008-0777-41b2-8b11-f5fcfcf29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973a211-6405-42b6-9524-a696d4b9f2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a841e-270f-4f5d-86d8-2f0a58af3dc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03ca02e-0e8c-4fce-b590-a4eefdfe3c8a}" ma:internalName="TaxCatchAll" ma:showField="CatchAllData" ma:web="6f4a841e-270f-4f5d-86d8-2f0a58af3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85f008-0777-41b2-8b11-f5fcfcf29405">
      <Terms xmlns="http://schemas.microsoft.com/office/infopath/2007/PartnerControls"/>
    </lcf76f155ced4ddcb4097134ff3c332f>
    <TaxCatchAll xmlns="6f4a841e-270f-4f5d-86d8-2f0a58af3dc3" xsi:nil="true"/>
  </documentManagement>
</p:properties>
</file>

<file path=customXml/itemProps1.xml><?xml version="1.0" encoding="utf-8"?>
<ds:datastoreItem xmlns:ds="http://schemas.openxmlformats.org/officeDocument/2006/customXml" ds:itemID="{BE104D26-B77A-472A-B5CB-5B2EC4AC2928}"/>
</file>

<file path=customXml/itemProps2.xml><?xml version="1.0" encoding="utf-8"?>
<ds:datastoreItem xmlns:ds="http://schemas.openxmlformats.org/officeDocument/2006/customXml" ds:itemID="{1B221A53-3CCD-44D9-B078-BD6D3C0E5BFE}"/>
</file>

<file path=customXml/itemProps3.xml><?xml version="1.0" encoding="utf-8"?>
<ds:datastoreItem xmlns:ds="http://schemas.openxmlformats.org/officeDocument/2006/customXml" ds:itemID="{47C49F9D-C893-4C16-916C-F84692295058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Cumbria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Addison, Deborah</dc:creator>
  <cp:lastModifiedBy>Addison, Deborah</cp:lastModifiedBy>
  <cp:revision>11</cp:revision>
  <dcterms:created xsi:type="dcterms:W3CDTF">2024-11-28T13:07:08Z</dcterms:created>
  <dcterms:modified xsi:type="dcterms:W3CDTF">2024-11-28T14:06:24Z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0x010100A859EBFDBF91A0448C709C78468F4551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